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Layouts/slideLayout5.xml" ContentType="application/vnd.openxmlformats-officedocument.presentationml.slideLayout+xml"/>
  <Override PartName="/ppt/theme/theme4.xml" ContentType="application/vnd.openxmlformats-officedocument.theme+xml"/>
  <Override PartName="/ppt/slideLayouts/slideLayout6.xml" ContentType="application/vnd.openxmlformats-officedocument.presentationml.slideLayout+xml"/>
  <Override PartName="/ppt/theme/theme5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6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7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8.xml" ContentType="application/vnd.openxmlformats-officedocument.theme+xml"/>
  <Override PartName="/ppt/slideLayouts/slideLayout19.xml" ContentType="application/vnd.openxmlformats-officedocument.presentationml.slideLayout+xml"/>
  <Override PartName="/ppt/theme/theme9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10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11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12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13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1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1.xml" ContentType="application/vnd.openxmlformats-officedocument.drawingml.chart+xml"/>
  <Override PartName="/ppt/drawings/drawing1.xml" ContentType="application/vnd.openxmlformats-officedocument.drawingml.chartshapes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96" r:id="rId4"/>
    <p:sldMasterId id="2147484045" r:id="rId5"/>
    <p:sldMasterId id="2147483694" r:id="rId6"/>
    <p:sldMasterId id="2147483839" r:id="rId7"/>
    <p:sldMasterId id="2147484349" r:id="rId8"/>
    <p:sldMasterId id="2147484351" r:id="rId9"/>
    <p:sldMasterId id="2147484357" r:id="rId10"/>
    <p:sldMasterId id="2147484360" r:id="rId11"/>
    <p:sldMasterId id="2147484366" r:id="rId12"/>
    <p:sldMasterId id="2147484377" r:id="rId13"/>
    <p:sldMasterId id="2147484383" r:id="rId14"/>
    <p:sldMasterId id="2147484390" r:id="rId15"/>
    <p:sldMasterId id="2147484397" r:id="rId16"/>
    <p:sldMasterId id="2147484404" r:id="rId17"/>
    <p:sldMasterId id="2147484531" r:id="rId18"/>
  </p:sldMasterIdLst>
  <p:notesMasterIdLst>
    <p:notesMasterId r:id="rId33"/>
  </p:notesMasterIdLst>
  <p:handoutMasterIdLst>
    <p:handoutMasterId r:id="rId34"/>
  </p:handoutMasterIdLst>
  <p:sldIdLst>
    <p:sldId id="1011" r:id="rId19"/>
    <p:sldId id="1055" r:id="rId20"/>
    <p:sldId id="1056" r:id="rId21"/>
    <p:sldId id="1057" r:id="rId22"/>
    <p:sldId id="1033" r:id="rId23"/>
    <p:sldId id="1012" r:id="rId24"/>
    <p:sldId id="1058" r:id="rId25"/>
    <p:sldId id="1060" r:id="rId26"/>
    <p:sldId id="1034" r:id="rId27"/>
    <p:sldId id="1038" r:id="rId28"/>
    <p:sldId id="1035" r:id="rId29"/>
    <p:sldId id="1045" r:id="rId30"/>
    <p:sldId id="1061" r:id="rId31"/>
    <p:sldId id="1062" r:id="rId32"/>
  </p:sldIdLst>
  <p:sldSz cx="9144000" cy="6858000" type="screen4x3"/>
  <p:notesSz cx="6797675" cy="9926638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1700" kern="1200">
        <a:solidFill>
          <a:srgbClr val="777777"/>
        </a:solidFill>
        <a:latin typeface="Arial" pitchFamily="-110" charset="0"/>
        <a:ea typeface="ヒラギノ角ゴ ProN W3" pitchFamily="-110" charset="-128"/>
        <a:cs typeface="ヒラギノ角ゴ ProN W3" pitchFamily="-110" charset="-128"/>
        <a:sym typeface="Arial" pitchFamily="-110" charset="0"/>
      </a:defRPr>
    </a:lvl1pPr>
    <a:lvl2pPr marL="285750" indent="222250" algn="l" rtl="0" fontAlgn="base">
      <a:spcBef>
        <a:spcPct val="0"/>
      </a:spcBef>
      <a:spcAft>
        <a:spcPct val="0"/>
      </a:spcAft>
      <a:defRPr sz="1700" kern="1200">
        <a:solidFill>
          <a:srgbClr val="777777"/>
        </a:solidFill>
        <a:latin typeface="Arial" pitchFamily="-110" charset="0"/>
        <a:ea typeface="ヒラギノ角ゴ ProN W3" pitchFamily="-110" charset="-128"/>
        <a:cs typeface="ヒラギノ角ゴ ProN W3" pitchFamily="-110" charset="-128"/>
        <a:sym typeface="Arial" pitchFamily="-110" charset="0"/>
      </a:defRPr>
    </a:lvl2pPr>
    <a:lvl3pPr marL="573088" indent="446088" algn="l" rtl="0" fontAlgn="base">
      <a:spcBef>
        <a:spcPct val="0"/>
      </a:spcBef>
      <a:spcAft>
        <a:spcPct val="0"/>
      </a:spcAft>
      <a:defRPr sz="1700" kern="1200">
        <a:solidFill>
          <a:srgbClr val="777777"/>
        </a:solidFill>
        <a:latin typeface="Arial" pitchFamily="-110" charset="0"/>
        <a:ea typeface="ヒラギノ角ゴ ProN W3" pitchFamily="-110" charset="-128"/>
        <a:cs typeface="ヒラギノ角ゴ ProN W3" pitchFamily="-110" charset="-128"/>
        <a:sym typeface="Arial" pitchFamily="-110" charset="0"/>
      </a:defRPr>
    </a:lvl3pPr>
    <a:lvl4pPr marL="862013" indent="669925" algn="l" rtl="0" fontAlgn="base">
      <a:spcBef>
        <a:spcPct val="0"/>
      </a:spcBef>
      <a:spcAft>
        <a:spcPct val="0"/>
      </a:spcAft>
      <a:defRPr sz="1700" kern="1200">
        <a:solidFill>
          <a:srgbClr val="777777"/>
        </a:solidFill>
        <a:latin typeface="Arial" pitchFamily="-110" charset="0"/>
        <a:ea typeface="ヒラギノ角ゴ ProN W3" pitchFamily="-110" charset="-128"/>
        <a:cs typeface="ヒラギノ角ゴ ProN W3" pitchFamily="-110" charset="-128"/>
        <a:sym typeface="Arial" pitchFamily="-110" charset="0"/>
      </a:defRPr>
    </a:lvl4pPr>
    <a:lvl5pPr marL="1149350" indent="893763" algn="l" rtl="0" fontAlgn="base">
      <a:spcBef>
        <a:spcPct val="0"/>
      </a:spcBef>
      <a:spcAft>
        <a:spcPct val="0"/>
      </a:spcAft>
      <a:defRPr sz="1700" kern="1200">
        <a:solidFill>
          <a:srgbClr val="777777"/>
        </a:solidFill>
        <a:latin typeface="Arial" pitchFamily="-110" charset="0"/>
        <a:ea typeface="ヒラギノ角ゴ ProN W3" pitchFamily="-110" charset="-128"/>
        <a:cs typeface="ヒラギノ角ゴ ProN W3" pitchFamily="-110" charset="-128"/>
        <a:sym typeface="Arial" pitchFamily="-110" charset="0"/>
      </a:defRPr>
    </a:lvl5pPr>
    <a:lvl6pPr marL="2286000" algn="l" defTabSz="457200" rtl="0" eaLnBrk="1" latinLnBrk="0" hangingPunct="1">
      <a:defRPr sz="1700" kern="1200">
        <a:solidFill>
          <a:srgbClr val="777777"/>
        </a:solidFill>
        <a:latin typeface="Arial" pitchFamily="-110" charset="0"/>
        <a:ea typeface="ヒラギノ角ゴ ProN W3" pitchFamily="-110" charset="-128"/>
        <a:cs typeface="ヒラギノ角ゴ ProN W3" pitchFamily="-110" charset="-128"/>
        <a:sym typeface="Arial" pitchFamily="-110" charset="0"/>
      </a:defRPr>
    </a:lvl6pPr>
    <a:lvl7pPr marL="2743200" algn="l" defTabSz="457200" rtl="0" eaLnBrk="1" latinLnBrk="0" hangingPunct="1">
      <a:defRPr sz="1700" kern="1200">
        <a:solidFill>
          <a:srgbClr val="777777"/>
        </a:solidFill>
        <a:latin typeface="Arial" pitchFamily="-110" charset="0"/>
        <a:ea typeface="ヒラギノ角ゴ ProN W3" pitchFamily="-110" charset="-128"/>
        <a:cs typeface="ヒラギノ角ゴ ProN W3" pitchFamily="-110" charset="-128"/>
        <a:sym typeface="Arial" pitchFamily="-110" charset="0"/>
      </a:defRPr>
    </a:lvl7pPr>
    <a:lvl8pPr marL="3200400" algn="l" defTabSz="457200" rtl="0" eaLnBrk="1" latinLnBrk="0" hangingPunct="1">
      <a:defRPr sz="1700" kern="1200">
        <a:solidFill>
          <a:srgbClr val="777777"/>
        </a:solidFill>
        <a:latin typeface="Arial" pitchFamily="-110" charset="0"/>
        <a:ea typeface="ヒラギノ角ゴ ProN W3" pitchFamily="-110" charset="-128"/>
        <a:cs typeface="ヒラギノ角ゴ ProN W3" pitchFamily="-110" charset="-128"/>
        <a:sym typeface="Arial" pitchFamily="-110" charset="0"/>
      </a:defRPr>
    </a:lvl8pPr>
    <a:lvl9pPr marL="3657600" algn="l" defTabSz="457200" rtl="0" eaLnBrk="1" latinLnBrk="0" hangingPunct="1">
      <a:defRPr sz="1700" kern="1200">
        <a:solidFill>
          <a:srgbClr val="777777"/>
        </a:solidFill>
        <a:latin typeface="Arial" pitchFamily="-110" charset="0"/>
        <a:ea typeface="ヒラギノ角ゴ ProN W3" pitchFamily="-110" charset="-128"/>
        <a:cs typeface="ヒラギノ角ゴ ProN W3" pitchFamily="-110" charset="-128"/>
        <a:sym typeface="Arial" pitchFamily="-110" charset="0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3891">
          <p15:clr>
            <a:srgbClr val="A4A3A4"/>
          </p15:clr>
        </p15:guide>
        <p15:guide id="2" orient="horz" pos="1136">
          <p15:clr>
            <a:srgbClr val="A4A3A4"/>
          </p15:clr>
        </p15:guide>
        <p15:guide id="3" orient="horz" pos="1397">
          <p15:clr>
            <a:srgbClr val="A4A3A4"/>
          </p15:clr>
        </p15:guide>
        <p15:guide id="4" orient="horz" pos="270">
          <p15:clr>
            <a:srgbClr val="A4A3A4"/>
          </p15:clr>
        </p15:guide>
        <p15:guide id="5" orient="horz" pos="858">
          <p15:clr>
            <a:srgbClr val="A4A3A4"/>
          </p15:clr>
        </p15:guide>
        <p15:guide id="6" orient="horz" pos="2531">
          <p15:clr>
            <a:srgbClr val="A4A3A4"/>
          </p15:clr>
        </p15:guide>
        <p15:guide id="7" pos="2878">
          <p15:clr>
            <a:srgbClr val="A4A3A4"/>
          </p15:clr>
        </p15:guide>
        <p15:guide id="8" pos="5473">
          <p15:clr>
            <a:srgbClr val="A4A3A4"/>
          </p15:clr>
        </p15:guide>
        <p15:guide id="9" pos="2778">
          <p15:clr>
            <a:srgbClr val="A4A3A4"/>
          </p15:clr>
        </p15:guide>
        <p15:guide id="10" pos="2981">
          <p15:clr>
            <a:srgbClr val="A4A3A4"/>
          </p15:clr>
        </p15:guide>
        <p15:guide id="11" pos="1957">
          <p15:clr>
            <a:srgbClr val="A4A3A4"/>
          </p15:clr>
        </p15:guide>
        <p15:guide id="12" pos="2037">
          <p15:clr>
            <a:srgbClr val="A4A3A4"/>
          </p15:clr>
        </p15:guide>
        <p15:guide id="13" pos="283">
          <p15:clr>
            <a:srgbClr val="A4A3A4"/>
          </p15:clr>
        </p15:guide>
        <p15:guide id="14" pos="3717">
          <p15:clr>
            <a:srgbClr val="A4A3A4"/>
          </p15:clr>
        </p15:guide>
        <p15:guide id="15" pos="379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F5F5F"/>
    <a:srgbClr val="738FA0"/>
    <a:srgbClr val="C10000"/>
    <a:srgbClr val="7D9BAE"/>
    <a:srgbClr val="87A7BC"/>
    <a:srgbClr val="118EC5"/>
    <a:srgbClr val="E4E9FF"/>
    <a:srgbClr val="CAEFFE"/>
    <a:srgbClr val="FF0000"/>
    <a:srgbClr val="005A7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300" autoAdjust="0"/>
    <p:restoredTop sz="92518" autoAdjust="0"/>
  </p:normalViewPr>
  <p:slideViewPr>
    <p:cSldViewPr snapToGrid="0">
      <p:cViewPr>
        <p:scale>
          <a:sx n="100" d="100"/>
          <a:sy n="100" d="100"/>
        </p:scale>
        <p:origin x="-492" y="-72"/>
      </p:cViewPr>
      <p:guideLst>
        <p:guide orient="horz" pos="3928"/>
        <p:guide orient="horz" pos="1136"/>
        <p:guide orient="horz" pos="2013"/>
        <p:guide orient="horz" pos="270"/>
        <p:guide orient="horz" pos="842"/>
        <p:guide orient="horz" pos="2603"/>
        <p:guide pos="2878"/>
        <p:guide pos="5473"/>
        <p:guide pos="1418"/>
        <p:guide pos="2783"/>
        <p:guide pos="16"/>
        <p:guide pos="2037"/>
        <p:guide pos="747"/>
        <p:guide pos="3325"/>
        <p:guide pos="3797"/>
      </p:guideLst>
    </p:cSldViewPr>
  </p:slideViewPr>
  <p:outlineViewPr>
    <p:cViewPr>
      <p:scale>
        <a:sx n="33" d="100"/>
        <a:sy n="33" d="100"/>
      </p:scale>
      <p:origin x="0" y="74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2" d="100"/>
        <a:sy n="72" d="100"/>
      </p:scale>
      <p:origin x="0" y="0"/>
    </p:cViewPr>
  </p:sorterViewPr>
  <p:notesViewPr>
    <p:cSldViewPr snapToGrid="0">
      <p:cViewPr varScale="1">
        <p:scale>
          <a:sx n="54" d="100"/>
          <a:sy n="54" d="100"/>
        </p:scale>
        <p:origin x="-3688" y="-112"/>
      </p:cViewPr>
      <p:guideLst>
        <p:guide orient="horz" pos="3126"/>
        <p:guide pos="2141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Master" Target="slideMasters/slideMaster10.xml"/><Relationship Id="rId18" Type="http://schemas.openxmlformats.org/officeDocument/2006/relationships/slideMaster" Target="slideMasters/slideMaster15.xml"/><Relationship Id="rId26" Type="http://schemas.openxmlformats.org/officeDocument/2006/relationships/slide" Target="slides/slide8.xml"/><Relationship Id="rId3" Type="http://schemas.openxmlformats.org/officeDocument/2006/relationships/customXml" Target="../customXml/item3.xml"/><Relationship Id="rId21" Type="http://schemas.openxmlformats.org/officeDocument/2006/relationships/slide" Target="slides/slide3.xml"/><Relationship Id="rId34" Type="http://schemas.openxmlformats.org/officeDocument/2006/relationships/handoutMaster" Target="handoutMasters/handoutMaster1.xml"/><Relationship Id="rId7" Type="http://schemas.openxmlformats.org/officeDocument/2006/relationships/slideMaster" Target="slideMasters/slideMaster4.xml"/><Relationship Id="rId12" Type="http://schemas.openxmlformats.org/officeDocument/2006/relationships/slideMaster" Target="slideMasters/slideMaster9.xml"/><Relationship Id="rId17" Type="http://schemas.openxmlformats.org/officeDocument/2006/relationships/slideMaster" Target="slideMasters/slideMaster14.xml"/><Relationship Id="rId25" Type="http://schemas.openxmlformats.org/officeDocument/2006/relationships/slide" Target="slides/slide7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Master" Target="slideMasters/slideMaster13.xml"/><Relationship Id="rId20" Type="http://schemas.openxmlformats.org/officeDocument/2006/relationships/slide" Target="slides/slide2.xml"/><Relationship Id="rId29" Type="http://schemas.openxmlformats.org/officeDocument/2006/relationships/slide" Target="slides/slide1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Master" Target="slideMasters/slideMaster8.xml"/><Relationship Id="rId24" Type="http://schemas.openxmlformats.org/officeDocument/2006/relationships/slide" Target="slides/slide6.xml"/><Relationship Id="rId32" Type="http://schemas.openxmlformats.org/officeDocument/2006/relationships/slide" Target="slides/slide14.xml"/><Relationship Id="rId37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Master" Target="slideMasters/slideMaster12.xml"/><Relationship Id="rId23" Type="http://schemas.openxmlformats.org/officeDocument/2006/relationships/slide" Target="slides/slide5.xml"/><Relationship Id="rId28" Type="http://schemas.openxmlformats.org/officeDocument/2006/relationships/slide" Target="slides/slide10.xml"/><Relationship Id="rId36" Type="http://schemas.openxmlformats.org/officeDocument/2006/relationships/viewProps" Target="viewProps.xml"/><Relationship Id="rId10" Type="http://schemas.openxmlformats.org/officeDocument/2006/relationships/slideMaster" Target="slideMasters/slideMaster7.xml"/><Relationship Id="rId19" Type="http://schemas.openxmlformats.org/officeDocument/2006/relationships/slide" Target="slides/slide1.xml"/><Relationship Id="rId31" Type="http://schemas.openxmlformats.org/officeDocument/2006/relationships/slide" Target="slides/slide13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Master" Target="slideMasters/slideMaster11.xml"/><Relationship Id="rId22" Type="http://schemas.openxmlformats.org/officeDocument/2006/relationships/slide" Target="slides/slide4.xml"/><Relationship Id="rId27" Type="http://schemas.openxmlformats.org/officeDocument/2006/relationships/slide" Target="slides/slide9.xml"/><Relationship Id="rId30" Type="http://schemas.openxmlformats.org/officeDocument/2006/relationships/slide" Target="slides/slide12.xml"/><Relationship Id="rId35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.xml"/><Relationship Id="rId1" Type="http://schemas.openxmlformats.org/officeDocument/2006/relationships/package" Target="../embeddings/Microsoft_Excel_Worksheet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9"/>
      </c:doughnutChart>
    </c:plotArea>
    <c:plotVisOnly val="1"/>
    <c:dispBlanksAs val="gap"/>
    <c:showDLblsOverMax val="0"/>
  </c:chart>
  <c:spPr>
    <a:ln>
      <a:noFill/>
    </a:ln>
  </c:spPr>
  <c:txPr>
    <a:bodyPr/>
    <a:lstStyle/>
    <a:p>
      <a:pPr>
        <a:defRPr sz="1800"/>
      </a:pPr>
      <a:endParaRPr lang="en-US"/>
    </a:p>
  </c:txPr>
  <c:externalData r:id="rId1">
    <c:autoUpdate val="0"/>
  </c:externalData>
  <c:userShapes r:id="rId2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37716096"/>
        <c:axId val="137717632"/>
      </c:lineChart>
      <c:catAx>
        <c:axId val="13771609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ln>
            <a:solidFill>
              <a:schemeClr val="bg1"/>
            </a:solidFill>
          </a:ln>
        </c:spPr>
        <c:txPr>
          <a:bodyPr/>
          <a:lstStyle/>
          <a:p>
            <a:pPr>
              <a:defRPr>
                <a:latin typeface="Arial" pitchFamily="34" charset="0"/>
                <a:cs typeface="Arial" pitchFamily="34" charset="0"/>
              </a:defRPr>
            </a:pPr>
            <a:endParaRPr lang="en-US"/>
          </a:p>
        </c:txPr>
        <c:crossAx val="137717632"/>
        <c:crosses val="autoZero"/>
        <c:auto val="1"/>
        <c:lblAlgn val="ctr"/>
        <c:lblOffset val="100"/>
        <c:noMultiLvlLbl val="0"/>
      </c:catAx>
      <c:valAx>
        <c:axId val="137717632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ln>
            <a:solidFill>
              <a:schemeClr val="bg1"/>
            </a:solidFill>
          </a:ln>
        </c:spPr>
        <c:txPr>
          <a:bodyPr/>
          <a:lstStyle/>
          <a:p>
            <a:pPr>
              <a:defRPr>
                <a:latin typeface="Arial" pitchFamily="34" charset="0"/>
                <a:cs typeface="Arial" pitchFamily="34" charset="0"/>
              </a:defRPr>
            </a:pPr>
            <a:endParaRPr lang="en-US"/>
          </a:p>
        </c:txPr>
        <c:crossAx val="137716096"/>
        <c:crosses val="autoZero"/>
        <c:crossBetween val="between"/>
      </c:valAx>
      <c:spPr>
        <a:noFill/>
        <a:ln w="25400">
          <a:noFill/>
        </a:ln>
      </c:spPr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layout>
        <c:manualLayout>
          <c:xMode val="edge"/>
          <c:yMode val="edge"/>
          <c:x val="0.48193733690290003"/>
          <c:y val="2.3305873997801499E-2"/>
        </c:manualLayout>
      </c:layout>
      <c:overlay val="0"/>
      <c:txPr>
        <a:bodyPr/>
        <a:lstStyle/>
        <a:p>
          <a:pPr>
            <a:defRPr>
              <a:solidFill>
                <a:schemeClr val="bg1"/>
              </a:solidFill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37862219196132002"/>
          <c:y val="0.348306592748509"/>
          <c:w val="0.226795712697729"/>
          <c:h val="0.56623853592621898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Modules</c:v>
                </c:pt>
              </c:strCache>
            </c:strRef>
          </c:tx>
          <c:dLbls>
            <c:delete val="1"/>
          </c:dLbls>
          <c:cat>
            <c:strRef>
              <c:f>Sheet1!$A$2:$A$4</c:f>
              <c:strCache>
                <c:ptCount val="3"/>
                <c:pt idx="0">
                  <c:v>Custom</c:v>
                </c:pt>
                <c:pt idx="1">
                  <c:v>Contrib</c:v>
                </c:pt>
                <c:pt idx="2">
                  <c:v>Features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2.8</c:v>
                </c:pt>
                <c:pt idx="1">
                  <c:v>7.2</c:v>
                </c:pt>
                <c:pt idx="2">
                  <c:v>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</c:plotArea>
    <c:legend>
      <c:legendPos val="r"/>
      <c:layout/>
      <c:overlay val="0"/>
      <c:txPr>
        <a:bodyPr/>
        <a:lstStyle/>
        <a:p>
          <a:pPr>
            <a:defRPr>
              <a:solidFill>
                <a:schemeClr val="bg1"/>
              </a:solidFill>
            </a:defRPr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cat>
            <c:strRef>
              <c:f>Sheet1!$A$2:$A$7</c:f>
              <c:strCache>
                <c:ptCount val="6"/>
                <c:pt idx="0">
                  <c:v>J-14</c:v>
                </c:pt>
                <c:pt idx="1">
                  <c:v>J-14</c:v>
                </c:pt>
                <c:pt idx="2">
                  <c:v>S-14</c:v>
                </c:pt>
                <c:pt idx="3">
                  <c:v>M-15</c:v>
                </c:pt>
                <c:pt idx="4">
                  <c:v>D-15</c:v>
                </c:pt>
                <c:pt idx="5">
                  <c:v>D15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1</c:v>
                </c:pt>
                <c:pt idx="1">
                  <c:v>8</c:v>
                </c:pt>
                <c:pt idx="2">
                  <c:v>40</c:v>
                </c:pt>
                <c:pt idx="3">
                  <c:v>70</c:v>
                </c:pt>
                <c:pt idx="4">
                  <c:v>200</c:v>
                </c:pt>
                <c:pt idx="5">
                  <c:v>500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37747840"/>
        <c:axId val="137933952"/>
      </c:areaChart>
      <c:catAx>
        <c:axId val="137747840"/>
        <c:scaling>
          <c:orientation val="minMax"/>
        </c:scaling>
        <c:delete val="1"/>
        <c:axPos val="b"/>
        <c:numFmt formatCode="yy;" sourceLinked="0"/>
        <c:majorTickMark val="out"/>
        <c:minorTickMark val="none"/>
        <c:tickLblPos val="nextTo"/>
        <c:crossAx val="137933952"/>
        <c:crosses val="autoZero"/>
        <c:auto val="1"/>
        <c:lblAlgn val="ctr"/>
        <c:lblOffset val="100"/>
        <c:noMultiLvlLbl val="0"/>
      </c:catAx>
      <c:valAx>
        <c:axId val="137933952"/>
        <c:scaling>
          <c:orientation val="minMax"/>
        </c:scaling>
        <c:delete val="1"/>
        <c:axPos val="l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crossAx val="137747840"/>
        <c:crosses val="autoZero"/>
        <c:crossBetween val="midCat"/>
      </c:valAx>
      <c:spPr>
        <a:noFill/>
        <a:ln w="25400">
          <a:noFill/>
        </a:ln>
      </c:spPr>
    </c:plotArea>
    <c:plotVisOnly val="1"/>
    <c:dispBlanksAs val="zero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DF175D7-8FBD-41A3-8579-995DE33CDC9C}" type="doc">
      <dgm:prSet loTypeId="urn:microsoft.com/office/officeart/2005/8/layout/cycle1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DE6CFF1-F809-4B9A-B542-23C4553EDE36}">
      <dgm:prSet phldrT="[Text]"/>
      <dgm:spPr/>
      <dgm:t>
        <a:bodyPr/>
        <a:lstStyle/>
        <a:p>
          <a:r>
            <a:rPr lang="en-US" dirty="0" smtClean="0"/>
            <a:t> </a:t>
          </a:r>
          <a:endParaRPr lang="en-US" dirty="0"/>
        </a:p>
      </dgm:t>
    </dgm:pt>
    <dgm:pt modelId="{3DF63775-C644-4DC1-A693-4ADCD68E5392}" type="parTrans" cxnId="{3732171E-22FB-42BA-9CDF-D26C7EC8D7A5}">
      <dgm:prSet/>
      <dgm:spPr/>
      <dgm:t>
        <a:bodyPr/>
        <a:lstStyle/>
        <a:p>
          <a:endParaRPr lang="en-US"/>
        </a:p>
      </dgm:t>
    </dgm:pt>
    <dgm:pt modelId="{1648E168-E6D0-4A06-A223-FE72FC617F05}" type="sibTrans" cxnId="{3732171E-22FB-42BA-9CDF-D26C7EC8D7A5}">
      <dgm:prSet/>
      <dgm:spPr>
        <a:solidFill>
          <a:schemeClr val="accent2">
            <a:lumMod val="60000"/>
            <a:lumOff val="40000"/>
          </a:schemeClr>
        </a:solidFill>
      </dgm:spPr>
      <dgm:t>
        <a:bodyPr/>
        <a:lstStyle/>
        <a:p>
          <a:endParaRPr lang="en-US"/>
        </a:p>
      </dgm:t>
    </dgm:pt>
    <dgm:pt modelId="{73022B0A-CA1C-4369-ADC4-8C8A3E569D24}">
      <dgm:prSet phldrT="[Text]"/>
      <dgm:spPr/>
      <dgm:t>
        <a:bodyPr/>
        <a:lstStyle/>
        <a:p>
          <a:r>
            <a:rPr lang="en-US" dirty="0" smtClean="0"/>
            <a:t> </a:t>
          </a:r>
          <a:endParaRPr lang="en-US" dirty="0"/>
        </a:p>
      </dgm:t>
    </dgm:pt>
    <dgm:pt modelId="{CA8A7697-CE4A-4D27-A645-9981718837B5}" type="parTrans" cxnId="{32B82B2D-C5AF-4098-9A39-E7C4E320086E}">
      <dgm:prSet/>
      <dgm:spPr/>
      <dgm:t>
        <a:bodyPr/>
        <a:lstStyle/>
        <a:p>
          <a:endParaRPr lang="en-US"/>
        </a:p>
      </dgm:t>
    </dgm:pt>
    <dgm:pt modelId="{3EA1417F-EEB0-448D-AA01-A447CD1C5683}" type="sibTrans" cxnId="{32B82B2D-C5AF-4098-9A39-E7C4E320086E}">
      <dgm:prSet/>
      <dgm:spPr>
        <a:solidFill>
          <a:schemeClr val="accent2">
            <a:lumMod val="60000"/>
            <a:lumOff val="40000"/>
          </a:schemeClr>
        </a:solidFill>
      </dgm:spPr>
      <dgm:t>
        <a:bodyPr/>
        <a:lstStyle/>
        <a:p>
          <a:endParaRPr lang="en-US"/>
        </a:p>
      </dgm:t>
    </dgm:pt>
    <dgm:pt modelId="{955401F8-788A-4316-8392-EB99B019A274}">
      <dgm:prSet phldrT="[Text]"/>
      <dgm:spPr/>
      <dgm:t>
        <a:bodyPr/>
        <a:lstStyle/>
        <a:p>
          <a:r>
            <a:rPr lang="en-US" dirty="0" smtClean="0"/>
            <a:t> </a:t>
          </a:r>
          <a:endParaRPr lang="en-US" dirty="0"/>
        </a:p>
      </dgm:t>
    </dgm:pt>
    <dgm:pt modelId="{01BB3F26-3DE2-4B35-933D-15A6EF65BCC9}" type="parTrans" cxnId="{8F91E12D-4094-4D2C-97F6-387F59BD3DF5}">
      <dgm:prSet/>
      <dgm:spPr/>
      <dgm:t>
        <a:bodyPr/>
        <a:lstStyle/>
        <a:p>
          <a:endParaRPr lang="en-US"/>
        </a:p>
      </dgm:t>
    </dgm:pt>
    <dgm:pt modelId="{35308B5F-58AB-474F-B135-FE1A73D2B8CA}" type="sibTrans" cxnId="{8F91E12D-4094-4D2C-97F6-387F59BD3DF5}">
      <dgm:prSet/>
      <dgm:spPr>
        <a:solidFill>
          <a:schemeClr val="accent2">
            <a:lumMod val="60000"/>
            <a:lumOff val="40000"/>
          </a:schemeClr>
        </a:solidFill>
      </dgm:spPr>
      <dgm:t>
        <a:bodyPr/>
        <a:lstStyle/>
        <a:p>
          <a:endParaRPr lang="en-US"/>
        </a:p>
      </dgm:t>
    </dgm:pt>
    <dgm:pt modelId="{F320811E-B013-4959-8AB5-E8E219DA2183}" type="pres">
      <dgm:prSet presAssocID="{5DF175D7-8FBD-41A3-8579-995DE33CDC9C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6386B97-4EC2-4709-BEAD-E9C5E669049D}" type="pres">
      <dgm:prSet presAssocID="{EDE6CFF1-F809-4B9A-B542-23C4553EDE36}" presName="dummy" presStyleCnt="0"/>
      <dgm:spPr/>
    </dgm:pt>
    <dgm:pt modelId="{36E40929-A53D-4017-84D4-4CDC5A72D512}" type="pres">
      <dgm:prSet presAssocID="{EDE6CFF1-F809-4B9A-B542-23C4553EDE36}" presName="node" presStyleLbl="revTx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298808F-41B5-49B2-801B-385FC796DE62}" type="pres">
      <dgm:prSet presAssocID="{1648E168-E6D0-4A06-A223-FE72FC617F05}" presName="sibTrans" presStyleLbl="node1" presStyleIdx="0" presStyleCnt="3"/>
      <dgm:spPr/>
      <dgm:t>
        <a:bodyPr/>
        <a:lstStyle/>
        <a:p>
          <a:endParaRPr lang="en-US"/>
        </a:p>
      </dgm:t>
    </dgm:pt>
    <dgm:pt modelId="{EF861D66-C978-4177-9D8D-AD753B3FA1A6}" type="pres">
      <dgm:prSet presAssocID="{73022B0A-CA1C-4369-ADC4-8C8A3E569D24}" presName="dummy" presStyleCnt="0"/>
      <dgm:spPr/>
    </dgm:pt>
    <dgm:pt modelId="{FCEA0E1B-F1DA-48DE-AD92-23C15358768E}" type="pres">
      <dgm:prSet presAssocID="{73022B0A-CA1C-4369-ADC4-8C8A3E569D24}" presName="node" presStyleLbl="revTx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2A8CFB2-B241-45A8-85B9-7425514DE997}" type="pres">
      <dgm:prSet presAssocID="{3EA1417F-EEB0-448D-AA01-A447CD1C5683}" presName="sibTrans" presStyleLbl="node1" presStyleIdx="1" presStyleCnt="3"/>
      <dgm:spPr/>
      <dgm:t>
        <a:bodyPr/>
        <a:lstStyle/>
        <a:p>
          <a:endParaRPr lang="en-US"/>
        </a:p>
      </dgm:t>
    </dgm:pt>
    <dgm:pt modelId="{5D037C41-BCA9-47D8-B6F1-C8BFDE11ED5C}" type="pres">
      <dgm:prSet presAssocID="{955401F8-788A-4316-8392-EB99B019A274}" presName="dummy" presStyleCnt="0"/>
      <dgm:spPr/>
    </dgm:pt>
    <dgm:pt modelId="{EEB98E60-1C60-49DA-B6D2-934E06E9421A}" type="pres">
      <dgm:prSet presAssocID="{955401F8-788A-4316-8392-EB99B019A274}" presName="node" presStyleLbl="revTx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F32E134-F7F4-4536-B537-A2AAE56E4A65}" type="pres">
      <dgm:prSet presAssocID="{35308B5F-58AB-474F-B135-FE1A73D2B8CA}" presName="sibTrans" presStyleLbl="node1" presStyleIdx="2" presStyleCnt="3"/>
      <dgm:spPr/>
      <dgm:t>
        <a:bodyPr/>
        <a:lstStyle/>
        <a:p>
          <a:endParaRPr lang="en-US"/>
        </a:p>
      </dgm:t>
    </dgm:pt>
  </dgm:ptLst>
  <dgm:cxnLst>
    <dgm:cxn modelId="{3732171E-22FB-42BA-9CDF-D26C7EC8D7A5}" srcId="{5DF175D7-8FBD-41A3-8579-995DE33CDC9C}" destId="{EDE6CFF1-F809-4B9A-B542-23C4553EDE36}" srcOrd="0" destOrd="0" parTransId="{3DF63775-C644-4DC1-A693-4ADCD68E5392}" sibTransId="{1648E168-E6D0-4A06-A223-FE72FC617F05}"/>
    <dgm:cxn modelId="{E5C0D75B-ECFB-4476-ABAB-4C33FF9A3901}" type="presOf" srcId="{3EA1417F-EEB0-448D-AA01-A447CD1C5683}" destId="{C2A8CFB2-B241-45A8-85B9-7425514DE997}" srcOrd="0" destOrd="0" presId="urn:microsoft.com/office/officeart/2005/8/layout/cycle1"/>
    <dgm:cxn modelId="{FFB2BFDE-835E-4AC7-B192-E3B2C63432B4}" type="presOf" srcId="{1648E168-E6D0-4A06-A223-FE72FC617F05}" destId="{2298808F-41B5-49B2-801B-385FC796DE62}" srcOrd="0" destOrd="0" presId="urn:microsoft.com/office/officeart/2005/8/layout/cycle1"/>
    <dgm:cxn modelId="{D02243B1-DF72-4E71-8DF8-C2B1EB5617BD}" type="presOf" srcId="{5DF175D7-8FBD-41A3-8579-995DE33CDC9C}" destId="{F320811E-B013-4959-8AB5-E8E219DA2183}" srcOrd="0" destOrd="0" presId="urn:microsoft.com/office/officeart/2005/8/layout/cycle1"/>
    <dgm:cxn modelId="{8F91E12D-4094-4D2C-97F6-387F59BD3DF5}" srcId="{5DF175D7-8FBD-41A3-8579-995DE33CDC9C}" destId="{955401F8-788A-4316-8392-EB99B019A274}" srcOrd="2" destOrd="0" parTransId="{01BB3F26-3DE2-4B35-933D-15A6EF65BCC9}" sibTransId="{35308B5F-58AB-474F-B135-FE1A73D2B8CA}"/>
    <dgm:cxn modelId="{C88DC9D6-A824-48E6-9137-8603BF8B6D2C}" type="presOf" srcId="{955401F8-788A-4316-8392-EB99B019A274}" destId="{EEB98E60-1C60-49DA-B6D2-934E06E9421A}" srcOrd="0" destOrd="0" presId="urn:microsoft.com/office/officeart/2005/8/layout/cycle1"/>
    <dgm:cxn modelId="{353CFFCD-E552-4835-80B0-077C40775961}" type="presOf" srcId="{73022B0A-CA1C-4369-ADC4-8C8A3E569D24}" destId="{FCEA0E1B-F1DA-48DE-AD92-23C15358768E}" srcOrd="0" destOrd="0" presId="urn:microsoft.com/office/officeart/2005/8/layout/cycle1"/>
    <dgm:cxn modelId="{DCC7CECC-79E9-4FC9-B164-32A09BF6AE95}" type="presOf" srcId="{35308B5F-58AB-474F-B135-FE1A73D2B8CA}" destId="{9F32E134-F7F4-4536-B537-A2AAE56E4A65}" srcOrd="0" destOrd="0" presId="urn:microsoft.com/office/officeart/2005/8/layout/cycle1"/>
    <dgm:cxn modelId="{32B82B2D-C5AF-4098-9A39-E7C4E320086E}" srcId="{5DF175D7-8FBD-41A3-8579-995DE33CDC9C}" destId="{73022B0A-CA1C-4369-ADC4-8C8A3E569D24}" srcOrd="1" destOrd="0" parTransId="{CA8A7697-CE4A-4D27-A645-9981718837B5}" sibTransId="{3EA1417F-EEB0-448D-AA01-A447CD1C5683}"/>
    <dgm:cxn modelId="{40FD6554-D92F-4C1C-A1EC-2F30D1EDF324}" type="presOf" srcId="{EDE6CFF1-F809-4B9A-B542-23C4553EDE36}" destId="{36E40929-A53D-4017-84D4-4CDC5A72D512}" srcOrd="0" destOrd="0" presId="urn:microsoft.com/office/officeart/2005/8/layout/cycle1"/>
    <dgm:cxn modelId="{F514F9C4-7F4C-4AE6-9CA4-9E8EE75463F3}" type="presParOf" srcId="{F320811E-B013-4959-8AB5-E8E219DA2183}" destId="{A6386B97-4EC2-4709-BEAD-E9C5E669049D}" srcOrd="0" destOrd="0" presId="urn:microsoft.com/office/officeart/2005/8/layout/cycle1"/>
    <dgm:cxn modelId="{3114C6BD-C6B5-4C1D-ACB9-AA31ACB6D176}" type="presParOf" srcId="{F320811E-B013-4959-8AB5-E8E219DA2183}" destId="{36E40929-A53D-4017-84D4-4CDC5A72D512}" srcOrd="1" destOrd="0" presId="urn:microsoft.com/office/officeart/2005/8/layout/cycle1"/>
    <dgm:cxn modelId="{A6A6E2B8-A08E-4510-8CDC-92007554175E}" type="presParOf" srcId="{F320811E-B013-4959-8AB5-E8E219DA2183}" destId="{2298808F-41B5-49B2-801B-385FC796DE62}" srcOrd="2" destOrd="0" presId="urn:microsoft.com/office/officeart/2005/8/layout/cycle1"/>
    <dgm:cxn modelId="{8B2A2B59-DD61-42B9-A1AC-847D9DE00832}" type="presParOf" srcId="{F320811E-B013-4959-8AB5-E8E219DA2183}" destId="{EF861D66-C978-4177-9D8D-AD753B3FA1A6}" srcOrd="3" destOrd="0" presId="urn:microsoft.com/office/officeart/2005/8/layout/cycle1"/>
    <dgm:cxn modelId="{D8A4E448-ABE2-4222-A41B-80C8A085E8C3}" type="presParOf" srcId="{F320811E-B013-4959-8AB5-E8E219DA2183}" destId="{FCEA0E1B-F1DA-48DE-AD92-23C15358768E}" srcOrd="4" destOrd="0" presId="urn:microsoft.com/office/officeart/2005/8/layout/cycle1"/>
    <dgm:cxn modelId="{C3DCC460-F7C1-45DB-A605-67293496A49A}" type="presParOf" srcId="{F320811E-B013-4959-8AB5-E8E219DA2183}" destId="{C2A8CFB2-B241-45A8-85B9-7425514DE997}" srcOrd="5" destOrd="0" presId="urn:microsoft.com/office/officeart/2005/8/layout/cycle1"/>
    <dgm:cxn modelId="{B2FE88CD-B6B0-4DCB-BDA3-6F66DEF0B278}" type="presParOf" srcId="{F320811E-B013-4959-8AB5-E8E219DA2183}" destId="{5D037C41-BCA9-47D8-B6F1-C8BFDE11ED5C}" srcOrd="6" destOrd="0" presId="urn:microsoft.com/office/officeart/2005/8/layout/cycle1"/>
    <dgm:cxn modelId="{DB0C5970-E141-4AC4-8472-B05851D57894}" type="presParOf" srcId="{F320811E-B013-4959-8AB5-E8E219DA2183}" destId="{EEB98E60-1C60-49DA-B6D2-934E06E9421A}" srcOrd="7" destOrd="0" presId="urn:microsoft.com/office/officeart/2005/8/layout/cycle1"/>
    <dgm:cxn modelId="{19770143-FF5D-40C6-8E45-5156ABE9B019}" type="presParOf" srcId="{F320811E-B013-4959-8AB5-E8E219DA2183}" destId="{9F32E134-F7F4-4536-B537-A2AAE56E4A65}" srcOrd="8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E40929-A53D-4017-84D4-4CDC5A72D512}">
      <dsp:nvSpPr>
        <dsp:cNvPr id="0" name=""/>
        <dsp:cNvSpPr/>
      </dsp:nvSpPr>
      <dsp:spPr>
        <a:xfrm>
          <a:off x="3215606" y="269871"/>
          <a:ext cx="1380901" cy="13809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500" kern="1200" dirty="0" smtClean="0"/>
            <a:t> </a:t>
          </a:r>
          <a:endParaRPr lang="en-US" sz="6500" kern="1200" dirty="0"/>
        </a:p>
      </dsp:txBody>
      <dsp:txXfrm>
        <a:off x="3215606" y="269871"/>
        <a:ext cx="1380901" cy="1380901"/>
      </dsp:txXfrm>
    </dsp:sp>
    <dsp:sp modelId="{2298808F-41B5-49B2-801B-385FC796DE62}">
      <dsp:nvSpPr>
        <dsp:cNvPr id="0" name=""/>
        <dsp:cNvSpPr/>
      </dsp:nvSpPr>
      <dsp:spPr>
        <a:xfrm>
          <a:off x="1114151" y="-1317"/>
          <a:ext cx="3263126" cy="3263126"/>
        </a:xfrm>
        <a:prstGeom prst="circularArrow">
          <a:avLst>
            <a:gd name="adj1" fmla="val 8252"/>
            <a:gd name="adj2" fmla="val 576426"/>
            <a:gd name="adj3" fmla="val 2962442"/>
            <a:gd name="adj4" fmla="val 52669"/>
            <a:gd name="adj5" fmla="val 9627"/>
          </a:avLst>
        </a:prstGeom>
        <a:solidFill>
          <a:schemeClr val="accent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CEA0E1B-F1DA-48DE-AD92-23C15358768E}">
      <dsp:nvSpPr>
        <dsp:cNvPr id="0" name=""/>
        <dsp:cNvSpPr/>
      </dsp:nvSpPr>
      <dsp:spPr>
        <a:xfrm>
          <a:off x="2055264" y="2279642"/>
          <a:ext cx="1380901" cy="13809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500" kern="1200" dirty="0" smtClean="0"/>
            <a:t> </a:t>
          </a:r>
          <a:endParaRPr lang="en-US" sz="6500" kern="1200" dirty="0"/>
        </a:p>
      </dsp:txBody>
      <dsp:txXfrm>
        <a:off x="2055264" y="2279642"/>
        <a:ext cx="1380901" cy="1380901"/>
      </dsp:txXfrm>
    </dsp:sp>
    <dsp:sp modelId="{C2A8CFB2-B241-45A8-85B9-7425514DE997}">
      <dsp:nvSpPr>
        <dsp:cNvPr id="0" name=""/>
        <dsp:cNvSpPr/>
      </dsp:nvSpPr>
      <dsp:spPr>
        <a:xfrm>
          <a:off x="1114151" y="-1317"/>
          <a:ext cx="3263126" cy="3263126"/>
        </a:xfrm>
        <a:prstGeom prst="circularArrow">
          <a:avLst>
            <a:gd name="adj1" fmla="val 8252"/>
            <a:gd name="adj2" fmla="val 576426"/>
            <a:gd name="adj3" fmla="val 10170905"/>
            <a:gd name="adj4" fmla="val 7261132"/>
            <a:gd name="adj5" fmla="val 9627"/>
          </a:avLst>
        </a:prstGeom>
        <a:solidFill>
          <a:schemeClr val="accent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EB98E60-1C60-49DA-B6D2-934E06E9421A}">
      <dsp:nvSpPr>
        <dsp:cNvPr id="0" name=""/>
        <dsp:cNvSpPr/>
      </dsp:nvSpPr>
      <dsp:spPr>
        <a:xfrm>
          <a:off x="894921" y="269871"/>
          <a:ext cx="1380901" cy="13809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500" kern="1200" dirty="0" smtClean="0"/>
            <a:t> </a:t>
          </a:r>
          <a:endParaRPr lang="en-US" sz="6500" kern="1200" dirty="0"/>
        </a:p>
      </dsp:txBody>
      <dsp:txXfrm>
        <a:off x="894921" y="269871"/>
        <a:ext cx="1380901" cy="1380901"/>
      </dsp:txXfrm>
    </dsp:sp>
    <dsp:sp modelId="{9F32E134-F7F4-4536-B537-A2AAE56E4A65}">
      <dsp:nvSpPr>
        <dsp:cNvPr id="0" name=""/>
        <dsp:cNvSpPr/>
      </dsp:nvSpPr>
      <dsp:spPr>
        <a:xfrm>
          <a:off x="1114151" y="-1317"/>
          <a:ext cx="3263126" cy="3263126"/>
        </a:xfrm>
        <a:prstGeom prst="circularArrow">
          <a:avLst>
            <a:gd name="adj1" fmla="val 8252"/>
            <a:gd name="adj2" fmla="val 576426"/>
            <a:gd name="adj3" fmla="val 16855401"/>
            <a:gd name="adj4" fmla="val 14968173"/>
            <a:gd name="adj5" fmla="val 9627"/>
          </a:avLst>
        </a:prstGeom>
        <a:solidFill>
          <a:schemeClr val="accent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40.png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</cdr:x>
      <cdr:y>0</cdr:y>
    </cdr:from>
    <cdr:to>
      <cdr:x>1</cdr:x>
      <cdr:y>1</cdr:y>
    </cdr:to>
    <cdr:pic>
      <cdr:nvPicPr>
        <cdr:cNvPr id="3" name="chart"/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1">
          <a:duotone>
            <a:schemeClr val="bg2">
              <a:shade val="45000"/>
              <a:satMod val="135000"/>
            </a:schemeClr>
            <a:prstClr val="white"/>
          </a:duotone>
        </a:blip>
        <a:stretch xmlns:a="http://schemas.openxmlformats.org/drawingml/2006/main">
          <a:fillRect/>
        </a:stretch>
      </cdr:blipFill>
      <cdr:spPr>
        <a:xfrm xmlns:a="http://schemas.openxmlformats.org/drawingml/2006/main">
          <a:off x="0" y="0"/>
          <a:ext cx="1625600" cy="1625600"/>
        </a:xfrm>
        <a:prstGeom xmlns:a="http://schemas.openxmlformats.org/drawingml/2006/main" prst="rect">
          <a:avLst/>
        </a:prstGeom>
        <a:noFill xmlns:a="http://schemas.openxmlformats.org/drawingml/2006/main"/>
        <a:ln xmlns:a="http://schemas.openxmlformats.org/drawingml/2006/main">
          <a:noFill/>
        </a:ln>
      </cdr:spPr>
    </cdr:pic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300"/>
            </a:lvl1pPr>
          </a:lstStyle>
          <a:p>
            <a:pPr>
              <a:defRPr/>
            </a:pPr>
            <a:fld id="{EC3C5D0C-ECEF-AE4E-9B9A-B04DFF5C2968}" type="datetime1">
              <a:rPr lang="en-US"/>
              <a:pPr>
                <a:defRPr/>
              </a:pPr>
              <a:t>5/12/2016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28584"/>
            <a:ext cx="2945659" cy="496332"/>
          </a:xfrm>
          <a:prstGeom prst="rect">
            <a:avLst/>
          </a:prstGeom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443" y="9428584"/>
            <a:ext cx="2945659" cy="496332"/>
          </a:xfrm>
          <a:prstGeom prst="rect">
            <a:avLst/>
          </a:prstGeom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>
              <a:defRPr sz="1300"/>
            </a:lvl1pPr>
          </a:lstStyle>
          <a:p>
            <a:pPr>
              <a:defRPr/>
            </a:pPr>
            <a:fld id="{5AEDF6E0-3BCA-114A-A5FB-B9B6E36AF9A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143699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300"/>
            </a:lvl1pPr>
          </a:lstStyle>
          <a:p>
            <a:pPr>
              <a:defRPr/>
            </a:pPr>
            <a:fld id="{1B13BD5D-EA3D-D447-86C0-7A3101899FEC}" type="datetime1">
              <a:rPr lang="en-US"/>
              <a:pPr>
                <a:defRPr/>
              </a:pPr>
              <a:t>5/12/2016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6332"/>
          </a:xfrm>
          <a:prstGeom prst="rect">
            <a:avLst/>
          </a:prstGeom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6332"/>
          </a:xfrm>
          <a:prstGeom prst="rect">
            <a:avLst/>
          </a:prstGeom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>
              <a:defRPr sz="1300"/>
            </a:lvl1pPr>
          </a:lstStyle>
          <a:p>
            <a:pPr>
              <a:defRPr/>
            </a:pPr>
            <a:fld id="{AED4C0E9-8478-D54F-8341-54357DDCF21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65425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317500" rtl="0" eaLnBrk="0" fontAlgn="base" hangingPunct="0">
      <a:spcBef>
        <a:spcPct val="30000"/>
      </a:spcBef>
      <a:spcAft>
        <a:spcPct val="0"/>
      </a:spcAft>
      <a:defRPr sz="800" kern="1200">
        <a:solidFill>
          <a:schemeClr val="tx1"/>
        </a:solidFill>
        <a:latin typeface="+mn-lt"/>
        <a:ea typeface="ＭＳ Ｐゴシック" pitchFamily="-107" charset="-128"/>
        <a:cs typeface="ＭＳ Ｐゴシック" pitchFamily="-107" charset="-128"/>
      </a:defRPr>
    </a:lvl1pPr>
    <a:lvl2pPr marL="317500" algn="l" defTabSz="317500" rtl="0" eaLnBrk="0" fontAlgn="base" hangingPunct="0">
      <a:spcBef>
        <a:spcPct val="30000"/>
      </a:spcBef>
      <a:spcAft>
        <a:spcPct val="0"/>
      </a:spcAft>
      <a:defRPr sz="800" kern="1200">
        <a:solidFill>
          <a:schemeClr val="tx1"/>
        </a:solidFill>
        <a:latin typeface="+mn-lt"/>
        <a:ea typeface="ＭＳ Ｐゴシック" pitchFamily="-107" charset="-128"/>
        <a:cs typeface="+mn-cs"/>
      </a:defRPr>
    </a:lvl2pPr>
    <a:lvl3pPr marL="638175" algn="l" defTabSz="317500" rtl="0" eaLnBrk="0" fontAlgn="base" hangingPunct="0">
      <a:spcBef>
        <a:spcPct val="30000"/>
      </a:spcBef>
      <a:spcAft>
        <a:spcPct val="0"/>
      </a:spcAft>
      <a:defRPr sz="800" kern="1200">
        <a:solidFill>
          <a:schemeClr val="tx1"/>
        </a:solidFill>
        <a:latin typeface="+mn-lt"/>
        <a:ea typeface="ＭＳ Ｐゴシック" pitchFamily="-107" charset="-128"/>
        <a:cs typeface="+mn-cs"/>
      </a:defRPr>
    </a:lvl3pPr>
    <a:lvl4pPr marL="958850" algn="l" defTabSz="317500" rtl="0" eaLnBrk="0" fontAlgn="base" hangingPunct="0">
      <a:spcBef>
        <a:spcPct val="30000"/>
      </a:spcBef>
      <a:spcAft>
        <a:spcPct val="0"/>
      </a:spcAft>
      <a:defRPr sz="800" kern="1200">
        <a:solidFill>
          <a:schemeClr val="tx1"/>
        </a:solidFill>
        <a:latin typeface="+mn-lt"/>
        <a:ea typeface="ＭＳ Ｐゴシック" pitchFamily="-107" charset="-128"/>
        <a:cs typeface="+mn-cs"/>
      </a:defRPr>
    </a:lvl4pPr>
    <a:lvl5pPr marL="1277938" algn="l" defTabSz="317500" rtl="0" eaLnBrk="0" fontAlgn="base" hangingPunct="0">
      <a:spcBef>
        <a:spcPct val="30000"/>
      </a:spcBef>
      <a:spcAft>
        <a:spcPct val="0"/>
      </a:spcAft>
      <a:defRPr sz="800" kern="1200">
        <a:solidFill>
          <a:schemeClr val="tx1"/>
        </a:solidFill>
        <a:latin typeface="+mn-lt"/>
        <a:ea typeface="ＭＳ Ｐゴシック" pitchFamily="-107" charset="-128"/>
        <a:cs typeface="+mn-cs"/>
      </a:defRPr>
    </a:lvl5pPr>
    <a:lvl6pPr marL="1599880" algn="l" defTabSz="319976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6pPr>
    <a:lvl7pPr marL="1919856" algn="l" defTabSz="319976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7pPr>
    <a:lvl8pPr marL="2239832" algn="l" defTabSz="319976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8pPr>
    <a:lvl9pPr marL="2559808" algn="l" defTabSz="319976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rupal.org/project/workbench_scheduler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www.drupal.org/sandbox/mikemiles86/2118981" TargetMode="External"/><Relationship Id="rId4" Type="http://schemas.openxmlformats.org/officeDocument/2006/relationships/hyperlink" Target="https://www.drupal.org/project/apachesolr_reference" TargetMode="Externa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ED4C0E9-8478-D54F-8341-54357DDCF210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3133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This is the total lines of code in all custom,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contrib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features, and theme files - excluding Drupal core.</a:t>
            </a:r>
          </a:p>
          <a:p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 modules contributed to the Drupal Community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Workbench Scheduler: </a:t>
            </a:r>
            <a:r>
              <a:rPr lang="en-US" sz="120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https://www.drupal.org/project/workbench_scheduler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Apachesolr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Reference: </a:t>
            </a:r>
            <a:r>
              <a:rPr lang="en-US" sz="120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https://www.drupal.org/project/apachesolr_reference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MetaTag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Custom (Sandbox): </a:t>
            </a:r>
            <a:r>
              <a:rPr lang="en-US" sz="120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https://www.drupal.org/sandbox/mikemiles86/2118981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Total modules in the platform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Number of custom modules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Contrib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: 107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Custom:  31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Features: 61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total: 199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Lines of custom code (used to be 34,296)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1,257,482 lines of code (not including core)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ED4C0E9-8478-D54F-8341-54357DDCF210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11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20518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181E59-27B2-4BE8-B97E-127F82FF4D7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59826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181E59-27B2-4BE8-B97E-127F82FF4D7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59826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181E59-27B2-4BE8-B97E-127F82FF4D7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59826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181E59-27B2-4BE8-B97E-127F82FF4D7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59826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181E59-27B2-4BE8-B97E-127F82FF4D7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59826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800" dirty="0" smtClean="0">
                <a:solidFill>
                  <a:srgbClr val="000000"/>
                </a:solidFill>
                <a:cs typeface="Calibri" panose="020F0502020204030204" pitchFamily="34" charset="0"/>
              </a:rPr>
              <a:t>with suboptimal user experience.</a:t>
            </a:r>
          </a:p>
          <a:p>
            <a:r>
              <a:rPr lang="en-US" sz="800" dirty="0" smtClean="0">
                <a:solidFill>
                  <a:srgbClr val="000000"/>
                </a:solidFill>
                <a:cs typeface="Calibri" panose="020F0502020204030204" pitchFamily="34" charset="0"/>
              </a:rPr>
              <a:t>Canvas is 9 months old. </a:t>
            </a:r>
            <a:endParaRPr lang="en-US" sz="800" dirty="0">
              <a:solidFill>
                <a:srgbClr val="000000"/>
              </a:solidFill>
              <a:cs typeface="Calibri" panose="020F050202020403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181E59-27B2-4BE8-B97E-127F82FF4D7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7907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ED4C0E9-8478-D54F-8341-54357DDCF210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75252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181E59-27B2-4BE8-B97E-127F82FF4D7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59826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181E59-27B2-4BE8-B97E-127F82FF4D7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59826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You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5ED027-8701-124B-9E59-B54FD2BA2591}" type="slidenum">
              <a:rPr lang="en-US" smtClean="0">
                <a:solidFill>
                  <a:prstClr val="black"/>
                </a:solidFill>
              </a:rPr>
              <a:pPr/>
              <a:t>10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65267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7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7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5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5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: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: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426464"/>
            <a:ext cx="8231188" cy="2596896"/>
          </a:xfrm>
        </p:spPr>
        <p:txBody>
          <a:bodyPr/>
          <a:lstStyle>
            <a:lvl1pPr>
              <a:lnSpc>
                <a:spcPct val="100000"/>
              </a:lnSpc>
              <a:defRPr sz="5500" b="1" i="0">
                <a:latin typeface="Arial"/>
                <a:cs typeface="Arial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4026" y="5363845"/>
            <a:ext cx="8229600" cy="81311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 b="0" i="0">
                <a:solidFill>
                  <a:srgbClr val="777777"/>
                </a:solidFill>
                <a:latin typeface="Georgia"/>
                <a:cs typeface="Georgia"/>
              </a:defRPr>
            </a:lvl1pPr>
            <a:lvl2pPr marL="287979" indent="0" algn="ctr">
              <a:buNone/>
              <a:defRPr/>
            </a:lvl2pPr>
            <a:lvl3pPr marL="575957" indent="0" algn="ctr">
              <a:buNone/>
              <a:defRPr/>
            </a:lvl3pPr>
            <a:lvl4pPr marL="863936" indent="0" algn="ctr">
              <a:buNone/>
              <a:defRPr/>
            </a:lvl4pPr>
            <a:lvl5pPr marL="1151914" indent="0" algn="ctr">
              <a:buNone/>
              <a:defRPr/>
            </a:lvl5pPr>
            <a:lvl6pPr marL="1439892" indent="0" algn="ctr">
              <a:buNone/>
              <a:defRPr/>
            </a:lvl6pPr>
            <a:lvl7pPr marL="1727872" indent="0" algn="ctr">
              <a:buNone/>
              <a:defRPr/>
            </a:lvl7pPr>
            <a:lvl8pPr marL="2015848" indent="0" algn="ctr">
              <a:buNone/>
              <a:defRPr/>
            </a:lvl8pPr>
            <a:lvl9pPr marL="2303828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8135129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: Red">
    <p:bg>
      <p:bgPr>
        <a:solidFill>
          <a:srgbClr val="F306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426464"/>
            <a:ext cx="8231188" cy="2596896"/>
          </a:xfrm>
        </p:spPr>
        <p:txBody>
          <a:bodyPr/>
          <a:lstStyle>
            <a:lvl1pPr>
              <a:lnSpc>
                <a:spcPts val="6700"/>
              </a:lnSpc>
              <a:defRPr sz="60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1"/>
          </p:nvPr>
        </p:nvSpPr>
        <p:spPr>
          <a:xfrm>
            <a:off x="457200" y="5363147"/>
            <a:ext cx="8231188" cy="813816"/>
          </a:xfrm>
        </p:spPr>
        <p:txBody>
          <a:bodyPr/>
          <a:lstStyle>
            <a:lvl1pPr>
              <a:defRPr sz="2000" b="0" i="0">
                <a:solidFill>
                  <a:srgbClr val="FFFFFF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59599102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gms_Divider-05-04-04-04.jp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9264" y="1364115"/>
            <a:ext cx="5567178" cy="1905000"/>
          </a:xfrm>
        </p:spPr>
        <p:txBody>
          <a:bodyPr/>
          <a:lstStyle>
            <a:lvl1pPr>
              <a:lnSpc>
                <a:spcPct val="100000"/>
              </a:lnSpc>
              <a:defRPr sz="5000" b="1">
                <a:solidFill>
                  <a:srgbClr val="FF0000"/>
                </a:solidFill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9263" y="3512796"/>
            <a:ext cx="5567178" cy="322262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3400">
                <a:solidFill>
                  <a:srgbClr val="FF0000"/>
                </a:solidFill>
              </a:defRPr>
            </a:lvl1pPr>
            <a:lvl2pPr marL="287979" indent="0" algn="ctr">
              <a:buNone/>
              <a:defRPr/>
            </a:lvl2pPr>
            <a:lvl3pPr marL="575957" indent="0" algn="ctr">
              <a:buNone/>
              <a:defRPr/>
            </a:lvl3pPr>
            <a:lvl4pPr marL="863936" indent="0" algn="ctr">
              <a:buNone/>
              <a:defRPr/>
            </a:lvl4pPr>
            <a:lvl5pPr marL="1151914" indent="0" algn="ctr">
              <a:buNone/>
              <a:defRPr/>
            </a:lvl5pPr>
            <a:lvl6pPr marL="1439892" indent="0" algn="ctr">
              <a:buNone/>
              <a:defRPr/>
            </a:lvl6pPr>
            <a:lvl7pPr marL="1727872" indent="0" algn="ctr">
              <a:buNone/>
              <a:defRPr/>
            </a:lvl7pPr>
            <a:lvl8pPr marL="2015848" indent="0" algn="ctr">
              <a:buNone/>
              <a:defRPr/>
            </a:lvl8pPr>
            <a:lvl9pPr marL="2303828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3960226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ms_Divider-05-04-04-05.jp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449264" y="1364115"/>
            <a:ext cx="5567178" cy="1905000"/>
          </a:xfrm>
        </p:spPr>
        <p:txBody>
          <a:bodyPr/>
          <a:lstStyle>
            <a:lvl1pPr>
              <a:lnSpc>
                <a:spcPct val="100000"/>
              </a:lnSpc>
              <a:defRPr sz="5000" b="1">
                <a:solidFill>
                  <a:srgbClr val="FF0000"/>
                </a:solidFill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449263" y="3512796"/>
            <a:ext cx="5567178" cy="322262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3400">
                <a:solidFill>
                  <a:srgbClr val="FF0000"/>
                </a:solidFill>
              </a:defRPr>
            </a:lvl1pPr>
            <a:lvl2pPr marL="287979" indent="0" algn="ctr">
              <a:buNone/>
              <a:defRPr/>
            </a:lvl2pPr>
            <a:lvl3pPr marL="575957" indent="0" algn="ctr">
              <a:buNone/>
              <a:defRPr/>
            </a:lvl3pPr>
            <a:lvl4pPr marL="863936" indent="0" algn="ctr">
              <a:buNone/>
              <a:defRPr/>
            </a:lvl4pPr>
            <a:lvl5pPr marL="1151914" indent="0" algn="ctr">
              <a:buNone/>
              <a:defRPr/>
            </a:lvl5pPr>
            <a:lvl6pPr marL="1439892" indent="0" algn="ctr">
              <a:buNone/>
              <a:defRPr/>
            </a:lvl6pPr>
            <a:lvl7pPr marL="1727872" indent="0" algn="ctr">
              <a:buNone/>
              <a:defRPr/>
            </a:lvl7pPr>
            <a:lvl8pPr marL="2015848" indent="0" algn="ctr">
              <a:buNone/>
              <a:defRPr/>
            </a:lvl8pPr>
            <a:lvl9pPr marL="2303828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4219523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: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4026" y="805657"/>
            <a:ext cx="8234362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4026" y="1804460"/>
            <a:ext cx="8234362" cy="4372504"/>
          </a:xfrm>
        </p:spPr>
        <p:txBody>
          <a:bodyPr/>
          <a:lstStyle>
            <a:lvl1pPr marL="0" indent="0">
              <a:buNone/>
              <a:defRPr>
                <a:solidFill>
                  <a:srgbClr val="777777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454026" y="320040"/>
            <a:ext cx="8234362" cy="213360"/>
          </a:xfrm>
        </p:spPr>
        <p:txBody>
          <a:bodyPr/>
          <a:lstStyle>
            <a:lvl1pPr marL="0" indent="0">
              <a:buNone/>
              <a:defRPr sz="1200">
                <a:solidFill>
                  <a:srgbClr val="FF0000"/>
                </a:solidFill>
              </a:defRPr>
            </a:lvl1pPr>
            <a:lvl2pPr>
              <a:buNone/>
              <a:defRPr sz="1000"/>
            </a:lvl2pPr>
            <a:lvl3pPr>
              <a:buNone/>
              <a:defRPr sz="1000"/>
            </a:lvl3pPr>
            <a:lvl4pPr>
              <a:buNone/>
              <a:defRPr sz="1000"/>
            </a:lvl4pPr>
            <a:lvl5pPr>
              <a:buNone/>
              <a:defRPr sz="10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Box 3"/>
          <p:cNvSpPr txBox="1">
            <a:spLocks noGrp="1" noChangeArrowheads="1"/>
          </p:cNvSpPr>
          <p:nvPr>
            <p:ph type="sldNum" sz="quarter" idx="12"/>
          </p:nvPr>
        </p:nvSpPr>
        <p:spPr>
          <a:xfrm>
            <a:off x="8348663" y="6303963"/>
            <a:ext cx="333375" cy="557212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8E4578D-1C0A-6B4D-AE6E-A3FE43DE587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478959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: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4026" y="806026"/>
            <a:ext cx="8234362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4026" y="1804988"/>
            <a:ext cx="8234362" cy="43719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454026" y="320040"/>
            <a:ext cx="8234362" cy="213360"/>
          </a:xfrm>
        </p:spPr>
        <p:txBody>
          <a:bodyPr/>
          <a:lstStyle>
            <a:lvl1pPr>
              <a:buNone/>
              <a:defRPr sz="1200">
                <a:solidFill>
                  <a:srgbClr val="FF0000"/>
                </a:solidFill>
              </a:defRPr>
            </a:lvl1pPr>
            <a:lvl2pPr>
              <a:buNone/>
              <a:defRPr sz="1000"/>
            </a:lvl2pPr>
            <a:lvl3pPr>
              <a:buNone/>
              <a:defRPr sz="1000"/>
            </a:lvl3pPr>
            <a:lvl4pPr>
              <a:buNone/>
              <a:defRPr sz="1000"/>
            </a:lvl4pPr>
            <a:lvl5pPr>
              <a:buNone/>
              <a:defRPr sz="10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Box 3"/>
          <p:cNvSpPr txBox="1"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17C721-4056-5043-8801-152C7E2B1EC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32814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4026" y="805656"/>
            <a:ext cx="8234362" cy="114873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4027" y="1804460"/>
            <a:ext cx="3957835" cy="437250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1"/>
          </p:nvPr>
        </p:nvSpPr>
        <p:spPr>
          <a:xfrm>
            <a:off x="4732338" y="1804460"/>
            <a:ext cx="3956050" cy="437250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454026" y="304360"/>
            <a:ext cx="8234362" cy="213360"/>
          </a:xfrm>
        </p:spPr>
        <p:txBody>
          <a:bodyPr/>
          <a:lstStyle>
            <a:lvl1pPr marL="0" indent="0">
              <a:buNone/>
              <a:defRPr sz="1200">
                <a:solidFill>
                  <a:srgbClr val="F30617"/>
                </a:solidFill>
              </a:defRPr>
            </a:lvl1pPr>
            <a:lvl2pPr>
              <a:buNone/>
              <a:defRPr sz="1000">
                <a:solidFill>
                  <a:srgbClr val="F30617"/>
                </a:solidFill>
              </a:defRPr>
            </a:lvl2pPr>
            <a:lvl3pPr>
              <a:buNone/>
              <a:defRPr sz="1000">
                <a:solidFill>
                  <a:srgbClr val="F30617"/>
                </a:solidFill>
              </a:defRPr>
            </a:lvl3pPr>
            <a:lvl4pPr>
              <a:buNone/>
              <a:defRPr sz="1000">
                <a:solidFill>
                  <a:srgbClr val="F30617"/>
                </a:solidFill>
              </a:defRPr>
            </a:lvl4pPr>
            <a:lvl5pPr>
              <a:buNone/>
              <a:defRPr sz="1000">
                <a:solidFill>
                  <a:srgbClr val="F30617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Text Box 3"/>
          <p:cNvSpPr txBox="1">
            <a:spLocks noGrp="1" noChangeArrowheads="1"/>
          </p:cNvSpPr>
          <p:nvPr>
            <p:ph type="sldNum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EE7C2F6-16F2-CE42-9B3B-D73D7F3FB14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234110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4026" y="806026"/>
            <a:ext cx="8234362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4026" y="1804460"/>
            <a:ext cx="2651760" cy="437250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1"/>
          </p:nvPr>
        </p:nvSpPr>
        <p:spPr>
          <a:xfrm>
            <a:off x="3245327" y="1804460"/>
            <a:ext cx="2651760" cy="437250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2"/>
          </p:nvPr>
        </p:nvSpPr>
        <p:spPr>
          <a:xfrm>
            <a:off x="6036628" y="1804460"/>
            <a:ext cx="2651760" cy="437250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454026" y="320040"/>
            <a:ext cx="8234362" cy="213360"/>
          </a:xfrm>
        </p:spPr>
        <p:txBody>
          <a:bodyPr/>
          <a:lstStyle>
            <a:lvl1pPr>
              <a:buNone/>
              <a:defRPr sz="1200">
                <a:solidFill>
                  <a:srgbClr val="F30617"/>
                </a:solidFill>
              </a:defRPr>
            </a:lvl1pPr>
            <a:lvl2pPr>
              <a:buNone/>
              <a:defRPr sz="1000">
                <a:solidFill>
                  <a:srgbClr val="F30617"/>
                </a:solidFill>
              </a:defRPr>
            </a:lvl2pPr>
            <a:lvl3pPr>
              <a:buNone/>
              <a:defRPr sz="1000">
                <a:solidFill>
                  <a:srgbClr val="F30617"/>
                </a:solidFill>
              </a:defRPr>
            </a:lvl3pPr>
            <a:lvl4pPr>
              <a:buNone/>
              <a:defRPr sz="1000">
                <a:solidFill>
                  <a:srgbClr val="F30617"/>
                </a:solidFill>
              </a:defRPr>
            </a:lvl4pPr>
            <a:lvl5pPr>
              <a:buNone/>
              <a:defRPr sz="1000">
                <a:solidFill>
                  <a:srgbClr val="F30617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Box 3"/>
          <p:cNvSpPr txBox="1">
            <a:spLocks noGrp="1" noChangeArrowheads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463DF47-1F55-104B-A833-63A14D11248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226083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9263" y="805657"/>
            <a:ext cx="8239125" cy="1905000"/>
          </a:xfrm>
        </p:spPr>
        <p:txBody>
          <a:bodyPr/>
          <a:lstStyle>
            <a:lvl1pPr>
              <a:lnSpc>
                <a:spcPct val="100000"/>
              </a:lnSpc>
              <a:defRPr sz="5000" b="1"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9263" y="2954338"/>
            <a:ext cx="8239125" cy="322262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3400">
                <a:solidFill>
                  <a:srgbClr val="FFFFFF"/>
                </a:solidFill>
              </a:defRPr>
            </a:lvl1pPr>
            <a:lvl2pPr marL="287979" indent="0" algn="ctr">
              <a:buNone/>
              <a:defRPr/>
            </a:lvl2pPr>
            <a:lvl3pPr marL="575957" indent="0" algn="ctr">
              <a:buNone/>
              <a:defRPr/>
            </a:lvl3pPr>
            <a:lvl4pPr marL="863936" indent="0" algn="ctr">
              <a:buNone/>
              <a:defRPr/>
            </a:lvl4pPr>
            <a:lvl5pPr marL="1151914" indent="0" algn="ctr">
              <a:buNone/>
              <a:defRPr/>
            </a:lvl5pPr>
            <a:lvl6pPr marL="1439892" indent="0" algn="ctr">
              <a:buNone/>
              <a:defRPr/>
            </a:lvl6pPr>
            <a:lvl7pPr marL="1727872" indent="0" algn="ctr">
              <a:buNone/>
              <a:defRPr/>
            </a:lvl7pPr>
            <a:lvl8pPr marL="2015848" indent="0" algn="ctr">
              <a:buNone/>
              <a:defRPr/>
            </a:lvl8pPr>
            <a:lvl9pPr marL="2303828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Text Box 3"/>
          <p:cNvSpPr txBox="1">
            <a:spLocks noGrp="1" noChangeArrowheads="1"/>
          </p:cNvSpPr>
          <p:nvPr>
            <p:ph type="sldNum" sz="quarter" idx="15"/>
          </p:nvPr>
        </p:nvSpPr>
        <p:spPr>
          <a:xfrm>
            <a:off x="8348663" y="6300788"/>
            <a:ext cx="331787" cy="5556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463DF47-1F55-104B-A833-63A14D11248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893705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DAD0199-6801-4642-A127-BD365E19317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54304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9265" y="805657"/>
            <a:ext cx="8239125" cy="1905000"/>
          </a:xfrm>
        </p:spPr>
        <p:txBody>
          <a:bodyPr/>
          <a:lstStyle>
            <a:lvl1pPr>
              <a:lnSpc>
                <a:spcPct val="100000"/>
              </a:lnSpc>
              <a:defRPr sz="5000" b="1">
                <a:latin typeface="+mn-l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9263" y="2954340"/>
            <a:ext cx="8239126" cy="322262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3400">
                <a:solidFill>
                  <a:srgbClr val="FFFFFF"/>
                </a:solidFill>
              </a:defRPr>
            </a:lvl1pPr>
            <a:lvl2pPr marL="287979" indent="0" algn="ctr">
              <a:buNone/>
              <a:defRPr/>
            </a:lvl2pPr>
            <a:lvl3pPr marL="575957" indent="0" algn="ctr">
              <a:buNone/>
              <a:defRPr/>
            </a:lvl3pPr>
            <a:lvl4pPr marL="863936" indent="0" algn="ctr">
              <a:buNone/>
              <a:defRPr/>
            </a:lvl4pPr>
            <a:lvl5pPr marL="1151914" indent="0" algn="ctr">
              <a:buNone/>
              <a:defRPr/>
            </a:lvl5pPr>
            <a:lvl6pPr marL="1439892" indent="0" algn="ctr">
              <a:buNone/>
              <a:defRPr/>
            </a:lvl6pPr>
            <a:lvl7pPr marL="1727872" indent="0" algn="ctr">
              <a:buNone/>
              <a:defRPr/>
            </a:lvl7pPr>
            <a:lvl8pPr marL="2015848" indent="0" algn="ctr">
              <a:buNone/>
              <a:defRPr/>
            </a:lvl8pPr>
            <a:lvl9pPr marL="2303828" indent="0" algn="ctr">
              <a:buNone/>
              <a:defRPr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: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4026" y="805657"/>
            <a:ext cx="8234362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4026" y="1804460"/>
            <a:ext cx="8234362" cy="4372504"/>
          </a:xfrm>
        </p:spPr>
        <p:txBody>
          <a:bodyPr/>
          <a:lstStyle>
            <a:lvl1pPr marL="0" indent="0">
              <a:buNone/>
              <a:defRPr>
                <a:solidFill>
                  <a:srgbClr val="777777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454026" y="320040"/>
            <a:ext cx="8234362" cy="213360"/>
          </a:xfrm>
        </p:spPr>
        <p:txBody>
          <a:bodyPr/>
          <a:lstStyle>
            <a:lvl1pPr marL="0" indent="0">
              <a:buNone/>
              <a:defRPr sz="1200">
                <a:solidFill>
                  <a:srgbClr val="FF0000"/>
                </a:solidFill>
              </a:defRPr>
            </a:lvl1pPr>
            <a:lvl2pPr>
              <a:buNone/>
              <a:defRPr sz="1000"/>
            </a:lvl2pPr>
            <a:lvl3pPr>
              <a:buNone/>
              <a:defRPr sz="1000"/>
            </a:lvl3pPr>
            <a:lvl4pPr>
              <a:buNone/>
              <a:defRPr sz="1000"/>
            </a:lvl4pPr>
            <a:lvl5pPr>
              <a:buNone/>
              <a:defRPr sz="10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Box 3"/>
          <p:cNvSpPr txBox="1">
            <a:spLocks noGrp="1" noChangeArrowheads="1"/>
          </p:cNvSpPr>
          <p:nvPr>
            <p:ph type="sldNum" sz="quarter" idx="12"/>
          </p:nvPr>
        </p:nvSpPr>
        <p:spPr>
          <a:xfrm>
            <a:off x="8348663" y="6303963"/>
            <a:ext cx="333375" cy="557212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8E4578D-1C0A-6B4D-AE6E-A3FE43DE587E}" type="slidenum">
              <a:rPr 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7278749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: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4026" y="806026"/>
            <a:ext cx="8234362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4026" y="1804988"/>
            <a:ext cx="8234362" cy="43719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454026" y="320040"/>
            <a:ext cx="8234362" cy="213360"/>
          </a:xfrm>
        </p:spPr>
        <p:txBody>
          <a:bodyPr/>
          <a:lstStyle>
            <a:lvl1pPr>
              <a:buNone/>
              <a:defRPr sz="1200">
                <a:solidFill>
                  <a:srgbClr val="FF0000"/>
                </a:solidFill>
              </a:defRPr>
            </a:lvl1pPr>
            <a:lvl2pPr>
              <a:buNone/>
              <a:defRPr sz="1000"/>
            </a:lvl2pPr>
            <a:lvl3pPr>
              <a:buNone/>
              <a:defRPr sz="1000"/>
            </a:lvl3pPr>
            <a:lvl4pPr>
              <a:buNone/>
              <a:defRPr sz="1000"/>
            </a:lvl4pPr>
            <a:lvl5pPr>
              <a:buNone/>
              <a:defRPr sz="10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Box 3"/>
          <p:cNvSpPr txBox="1"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17C721-4056-5043-8801-152C7E2B1EC6}" type="slidenum">
              <a:rPr 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6259557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4026" y="805656"/>
            <a:ext cx="8234362" cy="114873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4027" y="1804460"/>
            <a:ext cx="3957835" cy="437250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1"/>
          </p:nvPr>
        </p:nvSpPr>
        <p:spPr>
          <a:xfrm>
            <a:off x="4732338" y="1804460"/>
            <a:ext cx="3956050" cy="437250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454026" y="320040"/>
            <a:ext cx="8234362" cy="213360"/>
          </a:xfrm>
        </p:spPr>
        <p:txBody>
          <a:bodyPr/>
          <a:lstStyle>
            <a:lvl1pPr marL="0" indent="0">
              <a:buNone/>
              <a:defRPr sz="1200">
                <a:solidFill>
                  <a:srgbClr val="F30617"/>
                </a:solidFill>
              </a:defRPr>
            </a:lvl1pPr>
            <a:lvl2pPr>
              <a:buNone/>
              <a:defRPr sz="1000">
                <a:solidFill>
                  <a:srgbClr val="F30617"/>
                </a:solidFill>
              </a:defRPr>
            </a:lvl2pPr>
            <a:lvl3pPr>
              <a:buNone/>
              <a:defRPr sz="1000">
                <a:solidFill>
                  <a:srgbClr val="F30617"/>
                </a:solidFill>
              </a:defRPr>
            </a:lvl3pPr>
            <a:lvl4pPr>
              <a:buNone/>
              <a:defRPr sz="1000">
                <a:solidFill>
                  <a:srgbClr val="F30617"/>
                </a:solidFill>
              </a:defRPr>
            </a:lvl4pPr>
            <a:lvl5pPr>
              <a:buNone/>
              <a:defRPr sz="1000">
                <a:solidFill>
                  <a:srgbClr val="F30617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Text Box 3"/>
          <p:cNvSpPr txBox="1">
            <a:spLocks noGrp="1" noChangeArrowheads="1"/>
          </p:cNvSpPr>
          <p:nvPr>
            <p:ph type="sldNum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EE7C2F6-16F2-CE42-9B3B-D73D7F3FB145}" type="slidenum">
              <a:rPr 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7320985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4026" y="806026"/>
            <a:ext cx="8234362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4026" y="1804460"/>
            <a:ext cx="2651760" cy="437250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1"/>
          </p:nvPr>
        </p:nvSpPr>
        <p:spPr>
          <a:xfrm>
            <a:off x="3245327" y="1804460"/>
            <a:ext cx="2651760" cy="437250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2"/>
          </p:nvPr>
        </p:nvSpPr>
        <p:spPr>
          <a:xfrm>
            <a:off x="6036628" y="1804460"/>
            <a:ext cx="2651760" cy="437250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454026" y="320040"/>
            <a:ext cx="8234362" cy="213360"/>
          </a:xfrm>
        </p:spPr>
        <p:txBody>
          <a:bodyPr/>
          <a:lstStyle>
            <a:lvl1pPr>
              <a:buNone/>
              <a:defRPr sz="1200">
                <a:solidFill>
                  <a:srgbClr val="F30617"/>
                </a:solidFill>
              </a:defRPr>
            </a:lvl1pPr>
            <a:lvl2pPr>
              <a:buNone/>
              <a:defRPr sz="1000">
                <a:solidFill>
                  <a:srgbClr val="F30617"/>
                </a:solidFill>
              </a:defRPr>
            </a:lvl2pPr>
            <a:lvl3pPr>
              <a:buNone/>
              <a:defRPr sz="1000">
                <a:solidFill>
                  <a:srgbClr val="F30617"/>
                </a:solidFill>
              </a:defRPr>
            </a:lvl3pPr>
            <a:lvl4pPr>
              <a:buNone/>
              <a:defRPr sz="1000">
                <a:solidFill>
                  <a:srgbClr val="F30617"/>
                </a:solidFill>
              </a:defRPr>
            </a:lvl4pPr>
            <a:lvl5pPr>
              <a:buNone/>
              <a:defRPr sz="1000">
                <a:solidFill>
                  <a:srgbClr val="F30617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Box 3"/>
          <p:cNvSpPr txBox="1">
            <a:spLocks noGrp="1" noChangeArrowheads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463DF47-1F55-104B-A833-63A14D112485}" type="slidenum">
              <a:rPr 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6245041"/>
      </p:ext>
    </p:extLst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9263" y="805657"/>
            <a:ext cx="8239125" cy="1905000"/>
          </a:xfrm>
        </p:spPr>
        <p:txBody>
          <a:bodyPr/>
          <a:lstStyle>
            <a:lvl1pPr>
              <a:lnSpc>
                <a:spcPct val="100000"/>
              </a:lnSpc>
              <a:defRPr sz="5000" b="1"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9263" y="2954338"/>
            <a:ext cx="8239125" cy="322262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3400">
                <a:solidFill>
                  <a:srgbClr val="FFFFFF"/>
                </a:solidFill>
              </a:defRPr>
            </a:lvl1pPr>
            <a:lvl2pPr marL="287979" indent="0" algn="ctr">
              <a:buNone/>
              <a:defRPr/>
            </a:lvl2pPr>
            <a:lvl3pPr marL="575957" indent="0" algn="ctr">
              <a:buNone/>
              <a:defRPr/>
            </a:lvl3pPr>
            <a:lvl4pPr marL="863936" indent="0" algn="ctr">
              <a:buNone/>
              <a:defRPr/>
            </a:lvl4pPr>
            <a:lvl5pPr marL="1151914" indent="0" algn="ctr">
              <a:buNone/>
              <a:defRPr/>
            </a:lvl5pPr>
            <a:lvl6pPr marL="1439892" indent="0" algn="ctr">
              <a:buNone/>
              <a:defRPr/>
            </a:lvl6pPr>
            <a:lvl7pPr marL="1727872" indent="0" algn="ctr">
              <a:buNone/>
              <a:defRPr/>
            </a:lvl7pPr>
            <a:lvl8pPr marL="2015848" indent="0" algn="ctr">
              <a:buNone/>
              <a:defRPr/>
            </a:lvl8pPr>
            <a:lvl9pPr marL="2303828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Text Box 3"/>
          <p:cNvSpPr txBox="1">
            <a:spLocks noGrp="1" noChangeArrowheads="1"/>
          </p:cNvSpPr>
          <p:nvPr>
            <p:ph type="sldNum" sz="quarter" idx="15"/>
          </p:nvPr>
        </p:nvSpPr>
        <p:spPr>
          <a:xfrm>
            <a:off x="8348663" y="6300788"/>
            <a:ext cx="331787" cy="5556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463DF47-1F55-104B-A833-63A14D112485}" type="slidenum">
              <a:rPr 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3346944"/>
      </p:ext>
    </p:extLst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: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4026" y="805657"/>
            <a:ext cx="8234362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4026" y="1804460"/>
            <a:ext cx="8234362" cy="4372504"/>
          </a:xfrm>
        </p:spPr>
        <p:txBody>
          <a:bodyPr/>
          <a:lstStyle>
            <a:lvl1pPr marL="0" indent="0">
              <a:buNone/>
              <a:defRPr>
                <a:solidFill>
                  <a:srgbClr val="777777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454026" y="320040"/>
            <a:ext cx="8234362" cy="213360"/>
          </a:xfrm>
        </p:spPr>
        <p:txBody>
          <a:bodyPr/>
          <a:lstStyle>
            <a:lvl1pPr marL="0" indent="0">
              <a:buNone/>
              <a:defRPr sz="1200">
                <a:solidFill>
                  <a:srgbClr val="FF0000"/>
                </a:solidFill>
              </a:defRPr>
            </a:lvl1pPr>
            <a:lvl2pPr>
              <a:buNone/>
              <a:defRPr sz="1000"/>
            </a:lvl2pPr>
            <a:lvl3pPr>
              <a:buNone/>
              <a:defRPr sz="1000"/>
            </a:lvl3pPr>
            <a:lvl4pPr>
              <a:buNone/>
              <a:defRPr sz="1000"/>
            </a:lvl4pPr>
            <a:lvl5pPr>
              <a:buNone/>
              <a:defRPr sz="10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Box 3"/>
          <p:cNvSpPr txBox="1">
            <a:spLocks noGrp="1" noChangeArrowheads="1"/>
          </p:cNvSpPr>
          <p:nvPr>
            <p:ph type="sldNum" sz="quarter" idx="12"/>
          </p:nvPr>
        </p:nvSpPr>
        <p:spPr>
          <a:xfrm>
            <a:off x="8348663" y="6303963"/>
            <a:ext cx="333375" cy="557212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8E4578D-1C0A-6B4D-AE6E-A3FE43DE587E}" type="slidenum">
              <a:rPr 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0286528"/>
      </p:ext>
    </p:extLst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: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4026" y="806026"/>
            <a:ext cx="8234362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4026" y="1804988"/>
            <a:ext cx="8234362" cy="43719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454026" y="320040"/>
            <a:ext cx="8234362" cy="213360"/>
          </a:xfrm>
        </p:spPr>
        <p:txBody>
          <a:bodyPr/>
          <a:lstStyle>
            <a:lvl1pPr>
              <a:buNone/>
              <a:defRPr sz="1200">
                <a:solidFill>
                  <a:srgbClr val="FF0000"/>
                </a:solidFill>
              </a:defRPr>
            </a:lvl1pPr>
            <a:lvl2pPr>
              <a:buNone/>
              <a:defRPr sz="1000"/>
            </a:lvl2pPr>
            <a:lvl3pPr>
              <a:buNone/>
              <a:defRPr sz="1000"/>
            </a:lvl3pPr>
            <a:lvl4pPr>
              <a:buNone/>
              <a:defRPr sz="1000"/>
            </a:lvl4pPr>
            <a:lvl5pPr>
              <a:buNone/>
              <a:defRPr sz="10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Box 3"/>
          <p:cNvSpPr txBox="1"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17C721-4056-5043-8801-152C7E2B1EC6}" type="slidenum">
              <a:rPr 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0467604"/>
      </p:ext>
    </p:extLst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4026" y="805656"/>
            <a:ext cx="8234362" cy="114873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4027" y="1804460"/>
            <a:ext cx="3957835" cy="437250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1"/>
          </p:nvPr>
        </p:nvSpPr>
        <p:spPr>
          <a:xfrm>
            <a:off x="4732338" y="1804460"/>
            <a:ext cx="3956050" cy="437250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454026" y="320040"/>
            <a:ext cx="8234362" cy="213360"/>
          </a:xfrm>
        </p:spPr>
        <p:txBody>
          <a:bodyPr/>
          <a:lstStyle>
            <a:lvl1pPr marL="0" indent="0">
              <a:buNone/>
              <a:defRPr sz="1200">
                <a:solidFill>
                  <a:srgbClr val="F30617"/>
                </a:solidFill>
              </a:defRPr>
            </a:lvl1pPr>
            <a:lvl2pPr>
              <a:buNone/>
              <a:defRPr sz="1000">
                <a:solidFill>
                  <a:srgbClr val="F30617"/>
                </a:solidFill>
              </a:defRPr>
            </a:lvl2pPr>
            <a:lvl3pPr>
              <a:buNone/>
              <a:defRPr sz="1000">
                <a:solidFill>
                  <a:srgbClr val="F30617"/>
                </a:solidFill>
              </a:defRPr>
            </a:lvl3pPr>
            <a:lvl4pPr>
              <a:buNone/>
              <a:defRPr sz="1000">
                <a:solidFill>
                  <a:srgbClr val="F30617"/>
                </a:solidFill>
              </a:defRPr>
            </a:lvl4pPr>
            <a:lvl5pPr>
              <a:buNone/>
              <a:defRPr sz="1000">
                <a:solidFill>
                  <a:srgbClr val="F30617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Text Box 3"/>
          <p:cNvSpPr txBox="1">
            <a:spLocks noGrp="1" noChangeArrowheads="1"/>
          </p:cNvSpPr>
          <p:nvPr>
            <p:ph type="sldNum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EE7C2F6-16F2-CE42-9B3B-D73D7F3FB145}" type="slidenum">
              <a:rPr 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2820372"/>
      </p:ext>
    </p:extLst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4026" y="806026"/>
            <a:ext cx="8234362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4026" y="1804460"/>
            <a:ext cx="2651760" cy="437250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1"/>
          </p:nvPr>
        </p:nvSpPr>
        <p:spPr>
          <a:xfrm>
            <a:off x="3245327" y="1804460"/>
            <a:ext cx="2651760" cy="437250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2"/>
          </p:nvPr>
        </p:nvSpPr>
        <p:spPr>
          <a:xfrm>
            <a:off x="6036628" y="1804460"/>
            <a:ext cx="2651760" cy="437250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454026" y="320040"/>
            <a:ext cx="8234362" cy="213360"/>
          </a:xfrm>
        </p:spPr>
        <p:txBody>
          <a:bodyPr/>
          <a:lstStyle>
            <a:lvl1pPr>
              <a:buNone/>
              <a:defRPr sz="1200">
                <a:solidFill>
                  <a:srgbClr val="F30617"/>
                </a:solidFill>
              </a:defRPr>
            </a:lvl1pPr>
            <a:lvl2pPr>
              <a:buNone/>
              <a:defRPr sz="1000">
                <a:solidFill>
                  <a:srgbClr val="F30617"/>
                </a:solidFill>
              </a:defRPr>
            </a:lvl2pPr>
            <a:lvl3pPr>
              <a:buNone/>
              <a:defRPr sz="1000">
                <a:solidFill>
                  <a:srgbClr val="F30617"/>
                </a:solidFill>
              </a:defRPr>
            </a:lvl3pPr>
            <a:lvl4pPr>
              <a:buNone/>
              <a:defRPr sz="1000">
                <a:solidFill>
                  <a:srgbClr val="F30617"/>
                </a:solidFill>
              </a:defRPr>
            </a:lvl4pPr>
            <a:lvl5pPr>
              <a:buNone/>
              <a:defRPr sz="1000">
                <a:solidFill>
                  <a:srgbClr val="F30617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Box 3"/>
          <p:cNvSpPr txBox="1">
            <a:spLocks noGrp="1" noChangeArrowheads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463DF47-1F55-104B-A833-63A14D112485}" type="slidenum">
              <a:rPr 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4493235"/>
      </p:ext>
    </p:extLst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9263" y="805657"/>
            <a:ext cx="8239125" cy="1905000"/>
          </a:xfrm>
        </p:spPr>
        <p:txBody>
          <a:bodyPr/>
          <a:lstStyle>
            <a:lvl1pPr>
              <a:lnSpc>
                <a:spcPct val="100000"/>
              </a:lnSpc>
              <a:defRPr sz="5000" b="1"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9263" y="2954338"/>
            <a:ext cx="8239125" cy="322262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3400">
                <a:solidFill>
                  <a:srgbClr val="FFFFFF"/>
                </a:solidFill>
              </a:defRPr>
            </a:lvl1pPr>
            <a:lvl2pPr marL="287979" indent="0" algn="ctr">
              <a:buNone/>
              <a:defRPr/>
            </a:lvl2pPr>
            <a:lvl3pPr marL="575957" indent="0" algn="ctr">
              <a:buNone/>
              <a:defRPr/>
            </a:lvl3pPr>
            <a:lvl4pPr marL="863936" indent="0" algn="ctr">
              <a:buNone/>
              <a:defRPr/>
            </a:lvl4pPr>
            <a:lvl5pPr marL="1151914" indent="0" algn="ctr">
              <a:buNone/>
              <a:defRPr/>
            </a:lvl5pPr>
            <a:lvl6pPr marL="1439892" indent="0" algn="ctr">
              <a:buNone/>
              <a:defRPr/>
            </a:lvl6pPr>
            <a:lvl7pPr marL="1727872" indent="0" algn="ctr">
              <a:buNone/>
              <a:defRPr/>
            </a:lvl7pPr>
            <a:lvl8pPr marL="2015848" indent="0" algn="ctr">
              <a:buNone/>
              <a:defRPr/>
            </a:lvl8pPr>
            <a:lvl9pPr marL="2303828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Text Box 3"/>
          <p:cNvSpPr txBox="1">
            <a:spLocks noGrp="1" noChangeArrowheads="1"/>
          </p:cNvSpPr>
          <p:nvPr>
            <p:ph type="sldNum" sz="quarter" idx="15"/>
          </p:nvPr>
        </p:nvSpPr>
        <p:spPr>
          <a:xfrm>
            <a:off x="8348663" y="6300788"/>
            <a:ext cx="331787" cy="5556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463DF47-1F55-104B-A833-63A14D112485}" type="slidenum">
              <a:rPr 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3929633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: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426464"/>
            <a:ext cx="8231188" cy="2596896"/>
          </a:xfrm>
        </p:spPr>
        <p:txBody>
          <a:bodyPr/>
          <a:lstStyle>
            <a:lvl1pPr>
              <a:lnSpc>
                <a:spcPct val="100000"/>
              </a:lnSpc>
              <a:defRPr sz="5500" b="1" i="0"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4026" y="5363846"/>
            <a:ext cx="8229600" cy="81311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 b="0" i="0">
                <a:solidFill>
                  <a:srgbClr val="777777"/>
                </a:solidFill>
                <a:latin typeface="Georgia"/>
                <a:cs typeface="Georgia"/>
              </a:defRPr>
            </a:lvl1pPr>
            <a:lvl2pPr marL="287979" indent="0" algn="ctr">
              <a:buNone/>
              <a:defRPr/>
            </a:lvl2pPr>
            <a:lvl3pPr marL="575957" indent="0" algn="ctr">
              <a:buNone/>
              <a:defRPr/>
            </a:lvl3pPr>
            <a:lvl4pPr marL="863936" indent="0" algn="ctr">
              <a:buNone/>
              <a:defRPr/>
            </a:lvl4pPr>
            <a:lvl5pPr marL="1151914" indent="0" algn="ctr">
              <a:buNone/>
              <a:defRPr/>
            </a:lvl5pPr>
            <a:lvl6pPr marL="1439892" indent="0" algn="ctr">
              <a:buNone/>
              <a:defRPr/>
            </a:lvl6pPr>
            <a:lvl7pPr marL="1727872" indent="0" algn="ctr">
              <a:buNone/>
              <a:defRPr/>
            </a:lvl7pPr>
            <a:lvl8pPr marL="2015848" indent="0" algn="ctr">
              <a:buNone/>
              <a:defRPr/>
            </a:lvl8pPr>
            <a:lvl9pPr marL="2303828" indent="0" algn="ctr">
              <a:buNone/>
              <a:defRPr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: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4026" y="805657"/>
            <a:ext cx="8234362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4026" y="1804460"/>
            <a:ext cx="8234362" cy="4372504"/>
          </a:xfrm>
        </p:spPr>
        <p:txBody>
          <a:bodyPr/>
          <a:lstStyle>
            <a:lvl1pPr marL="0" indent="0">
              <a:buNone/>
              <a:defRPr>
                <a:solidFill>
                  <a:srgbClr val="777777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454026" y="320040"/>
            <a:ext cx="8234362" cy="213360"/>
          </a:xfrm>
        </p:spPr>
        <p:txBody>
          <a:bodyPr/>
          <a:lstStyle>
            <a:lvl1pPr marL="0" indent="0">
              <a:buNone/>
              <a:defRPr sz="1200">
                <a:solidFill>
                  <a:srgbClr val="FF0000"/>
                </a:solidFill>
              </a:defRPr>
            </a:lvl1pPr>
            <a:lvl2pPr>
              <a:buNone/>
              <a:defRPr sz="1000"/>
            </a:lvl2pPr>
            <a:lvl3pPr>
              <a:buNone/>
              <a:defRPr sz="1000"/>
            </a:lvl3pPr>
            <a:lvl4pPr>
              <a:buNone/>
              <a:defRPr sz="1000"/>
            </a:lvl4pPr>
            <a:lvl5pPr>
              <a:buNone/>
              <a:defRPr sz="10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Box 3"/>
          <p:cNvSpPr txBox="1">
            <a:spLocks noGrp="1" noChangeArrowheads="1"/>
          </p:cNvSpPr>
          <p:nvPr>
            <p:ph type="sldNum" sz="quarter" idx="12"/>
          </p:nvPr>
        </p:nvSpPr>
        <p:spPr>
          <a:xfrm>
            <a:off x="8348663" y="6303963"/>
            <a:ext cx="333375" cy="557212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8E4578D-1C0A-6B4D-AE6E-A3FE43DE587E}" type="slidenum">
              <a:rPr 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1590161"/>
      </p:ext>
    </p:extLst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: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4026" y="806026"/>
            <a:ext cx="8234362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4026" y="1804988"/>
            <a:ext cx="8234362" cy="43719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454026" y="320040"/>
            <a:ext cx="8234362" cy="213360"/>
          </a:xfrm>
        </p:spPr>
        <p:txBody>
          <a:bodyPr/>
          <a:lstStyle>
            <a:lvl1pPr>
              <a:buNone/>
              <a:defRPr sz="1200">
                <a:solidFill>
                  <a:srgbClr val="FF0000"/>
                </a:solidFill>
              </a:defRPr>
            </a:lvl1pPr>
            <a:lvl2pPr>
              <a:buNone/>
              <a:defRPr sz="1000"/>
            </a:lvl2pPr>
            <a:lvl3pPr>
              <a:buNone/>
              <a:defRPr sz="1000"/>
            </a:lvl3pPr>
            <a:lvl4pPr>
              <a:buNone/>
              <a:defRPr sz="1000"/>
            </a:lvl4pPr>
            <a:lvl5pPr>
              <a:buNone/>
              <a:defRPr sz="10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Box 3"/>
          <p:cNvSpPr txBox="1"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17C721-4056-5043-8801-152C7E2B1EC6}" type="slidenum">
              <a:rPr 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3393579"/>
      </p:ext>
    </p:extLst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4026" y="805656"/>
            <a:ext cx="8234362" cy="114873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4027" y="1804460"/>
            <a:ext cx="3957835" cy="437250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1"/>
          </p:nvPr>
        </p:nvSpPr>
        <p:spPr>
          <a:xfrm>
            <a:off x="4732338" y="1804460"/>
            <a:ext cx="3956050" cy="437250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454026" y="320040"/>
            <a:ext cx="8234362" cy="213360"/>
          </a:xfrm>
        </p:spPr>
        <p:txBody>
          <a:bodyPr/>
          <a:lstStyle>
            <a:lvl1pPr marL="0" indent="0">
              <a:buNone/>
              <a:defRPr sz="1200">
                <a:solidFill>
                  <a:srgbClr val="F30617"/>
                </a:solidFill>
              </a:defRPr>
            </a:lvl1pPr>
            <a:lvl2pPr>
              <a:buNone/>
              <a:defRPr sz="1000">
                <a:solidFill>
                  <a:srgbClr val="F30617"/>
                </a:solidFill>
              </a:defRPr>
            </a:lvl2pPr>
            <a:lvl3pPr>
              <a:buNone/>
              <a:defRPr sz="1000">
                <a:solidFill>
                  <a:srgbClr val="F30617"/>
                </a:solidFill>
              </a:defRPr>
            </a:lvl3pPr>
            <a:lvl4pPr>
              <a:buNone/>
              <a:defRPr sz="1000">
                <a:solidFill>
                  <a:srgbClr val="F30617"/>
                </a:solidFill>
              </a:defRPr>
            </a:lvl4pPr>
            <a:lvl5pPr>
              <a:buNone/>
              <a:defRPr sz="1000">
                <a:solidFill>
                  <a:srgbClr val="F30617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Text Box 3"/>
          <p:cNvSpPr txBox="1">
            <a:spLocks noGrp="1" noChangeArrowheads="1"/>
          </p:cNvSpPr>
          <p:nvPr>
            <p:ph type="sldNum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EE7C2F6-16F2-CE42-9B3B-D73D7F3FB145}" type="slidenum">
              <a:rPr 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1433841"/>
      </p:ext>
    </p:extLst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4026" y="806026"/>
            <a:ext cx="8234362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4026" y="1804460"/>
            <a:ext cx="2651760" cy="437250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1"/>
          </p:nvPr>
        </p:nvSpPr>
        <p:spPr>
          <a:xfrm>
            <a:off x="3245327" y="1804460"/>
            <a:ext cx="2651760" cy="437250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2"/>
          </p:nvPr>
        </p:nvSpPr>
        <p:spPr>
          <a:xfrm>
            <a:off x="6036628" y="1804460"/>
            <a:ext cx="2651760" cy="437250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454026" y="320040"/>
            <a:ext cx="8234362" cy="213360"/>
          </a:xfrm>
        </p:spPr>
        <p:txBody>
          <a:bodyPr/>
          <a:lstStyle>
            <a:lvl1pPr>
              <a:buNone/>
              <a:defRPr sz="1200">
                <a:solidFill>
                  <a:srgbClr val="F30617"/>
                </a:solidFill>
              </a:defRPr>
            </a:lvl1pPr>
            <a:lvl2pPr>
              <a:buNone/>
              <a:defRPr sz="1000">
                <a:solidFill>
                  <a:srgbClr val="F30617"/>
                </a:solidFill>
              </a:defRPr>
            </a:lvl2pPr>
            <a:lvl3pPr>
              <a:buNone/>
              <a:defRPr sz="1000">
                <a:solidFill>
                  <a:srgbClr val="F30617"/>
                </a:solidFill>
              </a:defRPr>
            </a:lvl3pPr>
            <a:lvl4pPr>
              <a:buNone/>
              <a:defRPr sz="1000">
                <a:solidFill>
                  <a:srgbClr val="F30617"/>
                </a:solidFill>
              </a:defRPr>
            </a:lvl4pPr>
            <a:lvl5pPr>
              <a:buNone/>
              <a:defRPr sz="1000">
                <a:solidFill>
                  <a:srgbClr val="F30617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Box 3"/>
          <p:cNvSpPr txBox="1">
            <a:spLocks noGrp="1" noChangeArrowheads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463DF47-1F55-104B-A833-63A14D112485}" type="slidenum">
              <a:rPr 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0794858"/>
      </p:ext>
    </p:extLst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9263" y="805657"/>
            <a:ext cx="8239125" cy="1905000"/>
          </a:xfrm>
        </p:spPr>
        <p:txBody>
          <a:bodyPr/>
          <a:lstStyle>
            <a:lvl1pPr>
              <a:lnSpc>
                <a:spcPct val="100000"/>
              </a:lnSpc>
              <a:defRPr sz="5000" b="1"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9263" y="2954338"/>
            <a:ext cx="8239125" cy="322262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3400">
                <a:solidFill>
                  <a:srgbClr val="FFFFFF"/>
                </a:solidFill>
              </a:defRPr>
            </a:lvl1pPr>
            <a:lvl2pPr marL="287979" indent="0" algn="ctr">
              <a:buNone/>
              <a:defRPr/>
            </a:lvl2pPr>
            <a:lvl3pPr marL="575957" indent="0" algn="ctr">
              <a:buNone/>
              <a:defRPr/>
            </a:lvl3pPr>
            <a:lvl4pPr marL="863936" indent="0" algn="ctr">
              <a:buNone/>
              <a:defRPr/>
            </a:lvl4pPr>
            <a:lvl5pPr marL="1151914" indent="0" algn="ctr">
              <a:buNone/>
              <a:defRPr/>
            </a:lvl5pPr>
            <a:lvl6pPr marL="1439892" indent="0" algn="ctr">
              <a:buNone/>
              <a:defRPr/>
            </a:lvl6pPr>
            <a:lvl7pPr marL="1727872" indent="0" algn="ctr">
              <a:buNone/>
              <a:defRPr/>
            </a:lvl7pPr>
            <a:lvl8pPr marL="2015848" indent="0" algn="ctr">
              <a:buNone/>
              <a:defRPr/>
            </a:lvl8pPr>
            <a:lvl9pPr marL="2303828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Text Box 3"/>
          <p:cNvSpPr txBox="1">
            <a:spLocks noGrp="1" noChangeArrowheads="1"/>
          </p:cNvSpPr>
          <p:nvPr>
            <p:ph type="sldNum" sz="quarter" idx="15"/>
          </p:nvPr>
        </p:nvSpPr>
        <p:spPr>
          <a:xfrm>
            <a:off x="8348663" y="6300788"/>
            <a:ext cx="331787" cy="5556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463DF47-1F55-104B-A833-63A14D112485}" type="slidenum">
              <a:rPr 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988915"/>
      </p:ext>
    </p:extLst>
  </p:cSld>
  <p:clrMapOvr>
    <a:masterClrMapping/>
  </p:clrMapOvr>
  <p:transition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: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4026" y="805657"/>
            <a:ext cx="8234362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4026" y="1804460"/>
            <a:ext cx="8234362" cy="4372504"/>
          </a:xfrm>
        </p:spPr>
        <p:txBody>
          <a:bodyPr/>
          <a:lstStyle>
            <a:lvl1pPr marL="0" indent="0">
              <a:buNone/>
              <a:defRPr>
                <a:solidFill>
                  <a:srgbClr val="777777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454026" y="320040"/>
            <a:ext cx="8234362" cy="213360"/>
          </a:xfrm>
        </p:spPr>
        <p:txBody>
          <a:bodyPr/>
          <a:lstStyle>
            <a:lvl1pPr marL="0" indent="0">
              <a:buNone/>
              <a:defRPr sz="1200">
                <a:solidFill>
                  <a:srgbClr val="FF0000"/>
                </a:solidFill>
              </a:defRPr>
            </a:lvl1pPr>
            <a:lvl2pPr>
              <a:buNone/>
              <a:defRPr sz="1000"/>
            </a:lvl2pPr>
            <a:lvl3pPr>
              <a:buNone/>
              <a:defRPr sz="1000"/>
            </a:lvl3pPr>
            <a:lvl4pPr>
              <a:buNone/>
              <a:defRPr sz="1000"/>
            </a:lvl4pPr>
            <a:lvl5pPr>
              <a:buNone/>
              <a:defRPr sz="10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Box 3"/>
          <p:cNvSpPr txBox="1">
            <a:spLocks noGrp="1" noChangeArrowheads="1"/>
          </p:cNvSpPr>
          <p:nvPr>
            <p:ph type="sldNum" sz="quarter" idx="12"/>
          </p:nvPr>
        </p:nvSpPr>
        <p:spPr>
          <a:xfrm>
            <a:off x="8348663" y="6303963"/>
            <a:ext cx="333375" cy="557212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8E4578D-1C0A-6B4D-AE6E-A3FE43DE587E}" type="slidenum">
              <a:rPr 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0269874"/>
      </p:ext>
    </p:extLst>
  </p:cSld>
  <p:clrMapOvr>
    <a:masterClrMapping/>
  </p:clrMapOvr>
  <p:transition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: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4026" y="806026"/>
            <a:ext cx="8234362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4026" y="1804988"/>
            <a:ext cx="8234362" cy="43719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454026" y="320040"/>
            <a:ext cx="8234362" cy="213360"/>
          </a:xfrm>
        </p:spPr>
        <p:txBody>
          <a:bodyPr/>
          <a:lstStyle>
            <a:lvl1pPr>
              <a:buNone/>
              <a:defRPr sz="1200">
                <a:solidFill>
                  <a:srgbClr val="FF0000"/>
                </a:solidFill>
              </a:defRPr>
            </a:lvl1pPr>
            <a:lvl2pPr>
              <a:buNone/>
              <a:defRPr sz="1000"/>
            </a:lvl2pPr>
            <a:lvl3pPr>
              <a:buNone/>
              <a:defRPr sz="1000"/>
            </a:lvl3pPr>
            <a:lvl4pPr>
              <a:buNone/>
              <a:defRPr sz="1000"/>
            </a:lvl4pPr>
            <a:lvl5pPr>
              <a:buNone/>
              <a:defRPr sz="10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Box 3"/>
          <p:cNvSpPr txBox="1"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17C721-4056-5043-8801-152C7E2B1EC6}" type="slidenum">
              <a:rPr 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4197632"/>
      </p:ext>
    </p:extLst>
  </p:cSld>
  <p:clrMapOvr>
    <a:masterClrMapping/>
  </p:clrMapOvr>
  <p:transition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4026" y="805656"/>
            <a:ext cx="8234362" cy="114873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4027" y="1804460"/>
            <a:ext cx="3957835" cy="437250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1"/>
          </p:nvPr>
        </p:nvSpPr>
        <p:spPr>
          <a:xfrm>
            <a:off x="4732338" y="1804460"/>
            <a:ext cx="3956050" cy="437250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454026" y="320040"/>
            <a:ext cx="8234362" cy="213360"/>
          </a:xfrm>
        </p:spPr>
        <p:txBody>
          <a:bodyPr/>
          <a:lstStyle>
            <a:lvl1pPr marL="0" indent="0">
              <a:buNone/>
              <a:defRPr sz="1200">
                <a:solidFill>
                  <a:srgbClr val="F30617"/>
                </a:solidFill>
              </a:defRPr>
            </a:lvl1pPr>
            <a:lvl2pPr>
              <a:buNone/>
              <a:defRPr sz="1000">
                <a:solidFill>
                  <a:srgbClr val="F30617"/>
                </a:solidFill>
              </a:defRPr>
            </a:lvl2pPr>
            <a:lvl3pPr>
              <a:buNone/>
              <a:defRPr sz="1000">
                <a:solidFill>
                  <a:srgbClr val="F30617"/>
                </a:solidFill>
              </a:defRPr>
            </a:lvl3pPr>
            <a:lvl4pPr>
              <a:buNone/>
              <a:defRPr sz="1000">
                <a:solidFill>
                  <a:srgbClr val="F30617"/>
                </a:solidFill>
              </a:defRPr>
            </a:lvl4pPr>
            <a:lvl5pPr>
              <a:buNone/>
              <a:defRPr sz="1000">
                <a:solidFill>
                  <a:srgbClr val="F30617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Text Box 3"/>
          <p:cNvSpPr txBox="1">
            <a:spLocks noGrp="1" noChangeArrowheads="1"/>
          </p:cNvSpPr>
          <p:nvPr>
            <p:ph type="sldNum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EE7C2F6-16F2-CE42-9B3B-D73D7F3FB145}" type="slidenum">
              <a:rPr 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3064356"/>
      </p:ext>
    </p:extLst>
  </p:cSld>
  <p:clrMapOvr>
    <a:masterClrMapping/>
  </p:clrMapOvr>
  <p:transition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4026" y="806026"/>
            <a:ext cx="8234362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4026" y="1804460"/>
            <a:ext cx="2651760" cy="437250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1"/>
          </p:nvPr>
        </p:nvSpPr>
        <p:spPr>
          <a:xfrm>
            <a:off x="3245327" y="1804460"/>
            <a:ext cx="2651760" cy="437250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2"/>
          </p:nvPr>
        </p:nvSpPr>
        <p:spPr>
          <a:xfrm>
            <a:off x="6036628" y="1804460"/>
            <a:ext cx="2651760" cy="437250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454026" y="320040"/>
            <a:ext cx="8234362" cy="213360"/>
          </a:xfrm>
        </p:spPr>
        <p:txBody>
          <a:bodyPr/>
          <a:lstStyle>
            <a:lvl1pPr>
              <a:buNone/>
              <a:defRPr sz="1200">
                <a:solidFill>
                  <a:srgbClr val="F30617"/>
                </a:solidFill>
              </a:defRPr>
            </a:lvl1pPr>
            <a:lvl2pPr>
              <a:buNone/>
              <a:defRPr sz="1000">
                <a:solidFill>
                  <a:srgbClr val="F30617"/>
                </a:solidFill>
              </a:defRPr>
            </a:lvl2pPr>
            <a:lvl3pPr>
              <a:buNone/>
              <a:defRPr sz="1000">
                <a:solidFill>
                  <a:srgbClr val="F30617"/>
                </a:solidFill>
              </a:defRPr>
            </a:lvl3pPr>
            <a:lvl4pPr>
              <a:buNone/>
              <a:defRPr sz="1000">
                <a:solidFill>
                  <a:srgbClr val="F30617"/>
                </a:solidFill>
              </a:defRPr>
            </a:lvl4pPr>
            <a:lvl5pPr>
              <a:buNone/>
              <a:defRPr sz="1000">
                <a:solidFill>
                  <a:srgbClr val="F30617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Box 3"/>
          <p:cNvSpPr txBox="1">
            <a:spLocks noGrp="1" noChangeArrowheads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463DF47-1F55-104B-A833-63A14D112485}" type="slidenum">
              <a:rPr 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1258316"/>
      </p:ext>
    </p:extLst>
  </p:cSld>
  <p:clrMapOvr>
    <a:masterClrMapping/>
  </p:clrMapOvr>
  <p:transition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9263" y="805657"/>
            <a:ext cx="8239125" cy="1905000"/>
          </a:xfrm>
        </p:spPr>
        <p:txBody>
          <a:bodyPr/>
          <a:lstStyle>
            <a:lvl1pPr>
              <a:lnSpc>
                <a:spcPct val="100000"/>
              </a:lnSpc>
              <a:defRPr sz="5000" b="1"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9263" y="2954338"/>
            <a:ext cx="8239125" cy="322262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3400">
                <a:solidFill>
                  <a:srgbClr val="FFFFFF"/>
                </a:solidFill>
              </a:defRPr>
            </a:lvl1pPr>
            <a:lvl2pPr marL="287979" indent="0" algn="ctr">
              <a:buNone/>
              <a:defRPr/>
            </a:lvl2pPr>
            <a:lvl3pPr marL="575957" indent="0" algn="ctr">
              <a:buNone/>
              <a:defRPr/>
            </a:lvl3pPr>
            <a:lvl4pPr marL="863936" indent="0" algn="ctr">
              <a:buNone/>
              <a:defRPr/>
            </a:lvl4pPr>
            <a:lvl5pPr marL="1151914" indent="0" algn="ctr">
              <a:buNone/>
              <a:defRPr/>
            </a:lvl5pPr>
            <a:lvl6pPr marL="1439892" indent="0" algn="ctr">
              <a:buNone/>
              <a:defRPr/>
            </a:lvl6pPr>
            <a:lvl7pPr marL="1727872" indent="0" algn="ctr">
              <a:buNone/>
              <a:defRPr/>
            </a:lvl7pPr>
            <a:lvl8pPr marL="2015848" indent="0" algn="ctr">
              <a:buNone/>
              <a:defRPr/>
            </a:lvl8pPr>
            <a:lvl9pPr marL="2303828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Text Box 3"/>
          <p:cNvSpPr txBox="1">
            <a:spLocks noGrp="1" noChangeArrowheads="1"/>
          </p:cNvSpPr>
          <p:nvPr>
            <p:ph type="sldNum" sz="quarter" idx="15"/>
          </p:nvPr>
        </p:nvSpPr>
        <p:spPr>
          <a:xfrm>
            <a:off x="8348663" y="6300788"/>
            <a:ext cx="331787" cy="5556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463DF47-1F55-104B-A833-63A14D112485}" type="slidenum">
              <a:rPr 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8128774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: Red">
    <p:bg>
      <p:bgPr>
        <a:solidFill>
          <a:srgbClr val="F306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426464"/>
            <a:ext cx="8231188" cy="2596896"/>
          </a:xfrm>
        </p:spPr>
        <p:txBody>
          <a:bodyPr/>
          <a:lstStyle>
            <a:lvl1pPr>
              <a:lnSpc>
                <a:spcPts val="6700"/>
              </a:lnSpc>
              <a:defRPr sz="60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1"/>
          </p:nvPr>
        </p:nvSpPr>
        <p:spPr>
          <a:xfrm>
            <a:off x="457200" y="5363147"/>
            <a:ext cx="8231188" cy="813816"/>
          </a:xfrm>
        </p:spPr>
        <p:txBody>
          <a:bodyPr anchor="t"/>
          <a:lstStyle>
            <a:lvl1pPr>
              <a:defRPr sz="2000" b="0" i="0">
                <a:solidFill>
                  <a:srgbClr val="FFFFFF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: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4026" y="805657"/>
            <a:ext cx="8234362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4026" y="1804460"/>
            <a:ext cx="8234362" cy="4372504"/>
          </a:xfrm>
        </p:spPr>
        <p:txBody>
          <a:bodyPr/>
          <a:lstStyle>
            <a:lvl1pPr marL="0" indent="0">
              <a:buNone/>
              <a:defRPr>
                <a:solidFill>
                  <a:srgbClr val="777777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454026" y="320040"/>
            <a:ext cx="8234362" cy="213360"/>
          </a:xfrm>
        </p:spPr>
        <p:txBody>
          <a:bodyPr/>
          <a:lstStyle>
            <a:lvl1pPr marL="0" indent="0">
              <a:buNone/>
              <a:defRPr sz="1200">
                <a:solidFill>
                  <a:srgbClr val="FF0000"/>
                </a:solidFill>
              </a:defRPr>
            </a:lvl1pPr>
            <a:lvl2pPr>
              <a:buNone/>
              <a:defRPr sz="1000"/>
            </a:lvl2pPr>
            <a:lvl3pPr>
              <a:buNone/>
              <a:defRPr sz="1000"/>
            </a:lvl3pPr>
            <a:lvl4pPr>
              <a:buNone/>
              <a:defRPr sz="1000"/>
            </a:lvl4pPr>
            <a:lvl5pPr>
              <a:buNone/>
              <a:defRPr sz="10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Box 3"/>
          <p:cNvSpPr txBox="1">
            <a:spLocks noGrp="1" noChangeArrowheads="1"/>
          </p:cNvSpPr>
          <p:nvPr>
            <p:ph type="sldNum" sz="quarter" idx="12"/>
          </p:nvPr>
        </p:nvSpPr>
        <p:spPr>
          <a:xfrm>
            <a:off x="8348663" y="6303963"/>
            <a:ext cx="333375" cy="557212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8E4578D-1C0A-6B4D-AE6E-A3FE43DE587E}" type="slidenum">
              <a:rPr 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5265459"/>
      </p:ext>
    </p:extLst>
  </p:cSld>
  <p:clrMapOvr>
    <a:masterClrMapping/>
  </p:clrMapOvr>
  <p:transition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: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4026" y="806026"/>
            <a:ext cx="8234362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4026" y="1804988"/>
            <a:ext cx="8234362" cy="43719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454026" y="320040"/>
            <a:ext cx="8234362" cy="213360"/>
          </a:xfrm>
        </p:spPr>
        <p:txBody>
          <a:bodyPr/>
          <a:lstStyle>
            <a:lvl1pPr>
              <a:buNone/>
              <a:defRPr sz="1200">
                <a:solidFill>
                  <a:srgbClr val="FF0000"/>
                </a:solidFill>
              </a:defRPr>
            </a:lvl1pPr>
            <a:lvl2pPr>
              <a:buNone/>
              <a:defRPr sz="1000"/>
            </a:lvl2pPr>
            <a:lvl3pPr>
              <a:buNone/>
              <a:defRPr sz="1000"/>
            </a:lvl3pPr>
            <a:lvl4pPr>
              <a:buNone/>
              <a:defRPr sz="1000"/>
            </a:lvl4pPr>
            <a:lvl5pPr>
              <a:buNone/>
              <a:defRPr sz="10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Box 3"/>
          <p:cNvSpPr txBox="1"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17C721-4056-5043-8801-152C7E2B1EC6}" type="slidenum">
              <a:rPr 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2122544"/>
      </p:ext>
    </p:extLst>
  </p:cSld>
  <p:clrMapOvr>
    <a:masterClrMapping/>
  </p:clrMapOvr>
  <p:transition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4026" y="805656"/>
            <a:ext cx="8234362" cy="114873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4027" y="1804460"/>
            <a:ext cx="3957835" cy="437250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1"/>
          </p:nvPr>
        </p:nvSpPr>
        <p:spPr>
          <a:xfrm>
            <a:off x="4732338" y="1804460"/>
            <a:ext cx="3956050" cy="437250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454026" y="320040"/>
            <a:ext cx="8234362" cy="213360"/>
          </a:xfrm>
        </p:spPr>
        <p:txBody>
          <a:bodyPr/>
          <a:lstStyle>
            <a:lvl1pPr marL="0" indent="0">
              <a:buNone/>
              <a:defRPr sz="1200">
                <a:solidFill>
                  <a:srgbClr val="F30617"/>
                </a:solidFill>
              </a:defRPr>
            </a:lvl1pPr>
            <a:lvl2pPr>
              <a:buNone/>
              <a:defRPr sz="1000">
                <a:solidFill>
                  <a:srgbClr val="F30617"/>
                </a:solidFill>
              </a:defRPr>
            </a:lvl2pPr>
            <a:lvl3pPr>
              <a:buNone/>
              <a:defRPr sz="1000">
                <a:solidFill>
                  <a:srgbClr val="F30617"/>
                </a:solidFill>
              </a:defRPr>
            </a:lvl3pPr>
            <a:lvl4pPr>
              <a:buNone/>
              <a:defRPr sz="1000">
                <a:solidFill>
                  <a:srgbClr val="F30617"/>
                </a:solidFill>
              </a:defRPr>
            </a:lvl4pPr>
            <a:lvl5pPr>
              <a:buNone/>
              <a:defRPr sz="1000">
                <a:solidFill>
                  <a:srgbClr val="F30617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Text Box 3"/>
          <p:cNvSpPr txBox="1">
            <a:spLocks noGrp="1" noChangeArrowheads="1"/>
          </p:cNvSpPr>
          <p:nvPr>
            <p:ph type="sldNum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EE7C2F6-16F2-CE42-9B3B-D73D7F3FB145}" type="slidenum">
              <a:rPr 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8298737"/>
      </p:ext>
    </p:extLst>
  </p:cSld>
  <p:clrMapOvr>
    <a:masterClrMapping/>
  </p:clrMapOvr>
  <p:transition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4026" y="806026"/>
            <a:ext cx="8234362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4026" y="1804460"/>
            <a:ext cx="2651760" cy="437250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1"/>
          </p:nvPr>
        </p:nvSpPr>
        <p:spPr>
          <a:xfrm>
            <a:off x="3245327" y="1804460"/>
            <a:ext cx="2651760" cy="437250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2"/>
          </p:nvPr>
        </p:nvSpPr>
        <p:spPr>
          <a:xfrm>
            <a:off x="6036628" y="1804460"/>
            <a:ext cx="2651760" cy="437250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454026" y="320040"/>
            <a:ext cx="8234362" cy="213360"/>
          </a:xfrm>
        </p:spPr>
        <p:txBody>
          <a:bodyPr/>
          <a:lstStyle>
            <a:lvl1pPr>
              <a:buNone/>
              <a:defRPr sz="1200">
                <a:solidFill>
                  <a:srgbClr val="F30617"/>
                </a:solidFill>
              </a:defRPr>
            </a:lvl1pPr>
            <a:lvl2pPr>
              <a:buNone/>
              <a:defRPr sz="1000">
                <a:solidFill>
                  <a:srgbClr val="F30617"/>
                </a:solidFill>
              </a:defRPr>
            </a:lvl2pPr>
            <a:lvl3pPr>
              <a:buNone/>
              <a:defRPr sz="1000">
                <a:solidFill>
                  <a:srgbClr val="F30617"/>
                </a:solidFill>
              </a:defRPr>
            </a:lvl3pPr>
            <a:lvl4pPr>
              <a:buNone/>
              <a:defRPr sz="1000">
                <a:solidFill>
                  <a:srgbClr val="F30617"/>
                </a:solidFill>
              </a:defRPr>
            </a:lvl4pPr>
            <a:lvl5pPr>
              <a:buNone/>
              <a:defRPr sz="1000">
                <a:solidFill>
                  <a:srgbClr val="F30617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Box 3"/>
          <p:cNvSpPr txBox="1">
            <a:spLocks noGrp="1" noChangeArrowheads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463DF47-1F55-104B-A833-63A14D112485}" type="slidenum">
              <a:rPr 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4158070"/>
      </p:ext>
    </p:extLst>
  </p:cSld>
  <p:clrMapOvr>
    <a:masterClrMapping/>
  </p:clrMapOvr>
  <p:transition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9263" y="805657"/>
            <a:ext cx="8239125" cy="1905000"/>
          </a:xfrm>
        </p:spPr>
        <p:txBody>
          <a:bodyPr/>
          <a:lstStyle>
            <a:lvl1pPr>
              <a:lnSpc>
                <a:spcPct val="100000"/>
              </a:lnSpc>
              <a:defRPr sz="5000" b="1"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9263" y="2954338"/>
            <a:ext cx="8239125" cy="322262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3400">
                <a:solidFill>
                  <a:srgbClr val="FFFFFF"/>
                </a:solidFill>
              </a:defRPr>
            </a:lvl1pPr>
            <a:lvl2pPr marL="287979" indent="0" algn="ctr">
              <a:buNone/>
              <a:defRPr/>
            </a:lvl2pPr>
            <a:lvl3pPr marL="575957" indent="0" algn="ctr">
              <a:buNone/>
              <a:defRPr/>
            </a:lvl3pPr>
            <a:lvl4pPr marL="863936" indent="0" algn="ctr">
              <a:buNone/>
              <a:defRPr/>
            </a:lvl4pPr>
            <a:lvl5pPr marL="1151914" indent="0" algn="ctr">
              <a:buNone/>
              <a:defRPr/>
            </a:lvl5pPr>
            <a:lvl6pPr marL="1439892" indent="0" algn="ctr">
              <a:buNone/>
              <a:defRPr/>
            </a:lvl6pPr>
            <a:lvl7pPr marL="1727872" indent="0" algn="ctr">
              <a:buNone/>
              <a:defRPr/>
            </a:lvl7pPr>
            <a:lvl8pPr marL="2015848" indent="0" algn="ctr">
              <a:buNone/>
              <a:defRPr/>
            </a:lvl8pPr>
            <a:lvl9pPr marL="2303828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Text Box 3"/>
          <p:cNvSpPr txBox="1">
            <a:spLocks noGrp="1" noChangeArrowheads="1"/>
          </p:cNvSpPr>
          <p:nvPr>
            <p:ph type="sldNum" sz="quarter" idx="15"/>
          </p:nvPr>
        </p:nvSpPr>
        <p:spPr>
          <a:xfrm>
            <a:off x="8348663" y="6300788"/>
            <a:ext cx="331787" cy="5556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463DF47-1F55-104B-A833-63A14D112485}" type="slidenum">
              <a:rPr 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4713836"/>
      </p:ext>
    </p:extLst>
  </p:cSld>
  <p:clrMapOvr>
    <a:masterClrMapping/>
  </p:clrMapOvr>
  <p:transition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25254" y="6524625"/>
            <a:ext cx="305521" cy="3333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AD816501-AAE5-214E-B100-00C3DC5F5E3F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334917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54025" y="868058"/>
            <a:ext cx="8235950" cy="307777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>
              <a:buNone/>
              <a:defRPr lang="en-US" sz="2000" dirty="0">
                <a:solidFill>
                  <a:schemeClr val="tx1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1pPr>
            <a:lvl2pPr>
              <a:defRPr sz="2100"/>
            </a:lvl2pPr>
            <a:lvl3pPr>
              <a:defRPr sz="2100"/>
            </a:lvl3pPr>
            <a:lvl4pPr>
              <a:defRPr sz="2100"/>
            </a:lvl4pPr>
            <a:lvl5pPr>
              <a:defRPr sz="2100"/>
            </a:lvl5pPr>
          </a:lstStyle>
          <a:p>
            <a:pPr marL="0" lvl="0" indent="0" algn="l" rtl="0" eaLnBrk="0" fontAlgn="base" hangingPunct="0">
              <a:spcBef>
                <a:spcPts val="21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itchFamily="-65" charset="0"/>
              <a:buNone/>
            </a:pPr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25254" y="6524625"/>
            <a:ext cx="305521" cy="3333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AD816501-AAE5-214E-B100-00C3DC5F5E3F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264832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,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54025" y="868058"/>
            <a:ext cx="8235950" cy="307777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>
              <a:buNone/>
              <a:defRPr lang="en-US" sz="2000" dirty="0">
                <a:solidFill>
                  <a:schemeClr val="tx1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1pPr>
            <a:lvl2pPr>
              <a:defRPr sz="2100"/>
            </a:lvl2pPr>
            <a:lvl3pPr>
              <a:defRPr sz="2100"/>
            </a:lvl3pPr>
            <a:lvl4pPr>
              <a:defRPr sz="2100"/>
            </a:lvl4pPr>
            <a:lvl5pPr>
              <a:defRPr sz="2100"/>
            </a:lvl5pPr>
          </a:lstStyle>
          <a:p>
            <a:pPr marL="0" lvl="0" indent="0" algn="l" rtl="0" eaLnBrk="0" fontAlgn="base" hangingPunct="0">
              <a:spcBef>
                <a:spcPts val="21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itchFamily="-65" charset="0"/>
              <a:buNone/>
            </a:pPr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25254" y="6524625"/>
            <a:ext cx="305521" cy="3333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AD816501-AAE5-214E-B100-00C3DC5F5E3F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02256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, header,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4025" y="1713178"/>
            <a:ext cx="8235950" cy="423193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 algn="l" rtl="0" eaLnBrk="0" fontAlgn="base" hangingPunct="0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itchFamily="-65" charset="0"/>
              <a:buNone/>
              <a:defRPr lang="en-US" sz="2500" dirty="0" smtClean="0">
                <a:solidFill>
                  <a:srgbClr val="000000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1pPr>
            <a:lvl2pPr algn="l" rtl="0" eaLnBrk="0" fontAlgn="base" hangingPunct="0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itchFamily="-65" charset="0"/>
              <a:defRPr lang="en-US" sz="2000" dirty="0" smtClean="0">
                <a:solidFill>
                  <a:schemeClr val="tx1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2pPr>
            <a:lvl3pPr algn="l" rtl="0" eaLnBrk="0" fontAlgn="base" hangingPunct="0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itchFamily="-65" charset="0"/>
              <a:defRPr lang="en-US" sz="1800" dirty="0" smtClean="0">
                <a:solidFill>
                  <a:schemeClr val="tx1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3pPr>
            <a:lvl4pPr algn="l" rtl="0" eaLnBrk="0" fontAlgn="base" hangingPunct="0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itchFamily="-65" charset="0"/>
              <a:defRPr lang="en-US" sz="1800" dirty="0" smtClean="0">
                <a:solidFill>
                  <a:schemeClr val="tx1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4pPr>
            <a:lvl5pPr algn="l" rtl="0" eaLnBrk="0" fontAlgn="base" hangingPunct="0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itchFamily="-65" charset="0"/>
              <a:defRPr lang="en-US" sz="1800" dirty="0">
                <a:solidFill>
                  <a:schemeClr val="tx1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54025" y="868058"/>
            <a:ext cx="8235950" cy="307777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>
              <a:buNone/>
              <a:defRPr lang="en-US" sz="2000" dirty="0">
                <a:solidFill>
                  <a:schemeClr val="tx1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1pPr>
            <a:lvl2pPr>
              <a:defRPr sz="2100"/>
            </a:lvl2pPr>
            <a:lvl3pPr>
              <a:defRPr sz="2100"/>
            </a:lvl3pPr>
            <a:lvl4pPr>
              <a:defRPr sz="2100"/>
            </a:lvl4pPr>
            <a:lvl5pPr>
              <a:defRPr sz="2100"/>
            </a:lvl5pPr>
          </a:lstStyle>
          <a:p>
            <a:pPr marL="0" lvl="0" indent="0" algn="l" rtl="0" eaLnBrk="0" fontAlgn="base" hangingPunct="0">
              <a:spcBef>
                <a:spcPts val="21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itchFamily="-65" charset="0"/>
              <a:buNone/>
            </a:pPr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454025" y="2427289"/>
            <a:ext cx="8235950" cy="3665536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25254" y="6524625"/>
            <a:ext cx="305521" cy="3333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AD816501-AAE5-214E-B100-00C3DC5F5E3F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498600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625" y="1712913"/>
            <a:ext cx="8286750" cy="592470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 algn="l" rtl="0" eaLnBrk="0" fontAlgn="base" hangingPunct="0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itchFamily="-65" charset="0"/>
              <a:buNone/>
              <a:defRPr lang="en-US" sz="3500" dirty="0" smtClean="0">
                <a:solidFill>
                  <a:schemeClr val="tx1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1pPr>
            <a:lvl2pPr algn="l" rtl="0" eaLnBrk="0" fontAlgn="base" hangingPunct="0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itchFamily="-65" charset="0"/>
              <a:defRPr lang="en-US" sz="2000" dirty="0" smtClean="0">
                <a:solidFill>
                  <a:schemeClr val="tx1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2pPr>
            <a:lvl3pPr algn="l" rtl="0" eaLnBrk="0" fontAlgn="base" hangingPunct="0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itchFamily="-65" charset="0"/>
              <a:defRPr lang="en-US" sz="1800" dirty="0" smtClean="0">
                <a:solidFill>
                  <a:schemeClr val="tx1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3pPr>
            <a:lvl4pPr algn="l" rtl="0" eaLnBrk="0" fontAlgn="base" hangingPunct="0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itchFamily="-65" charset="0"/>
              <a:defRPr lang="en-US" sz="1800" dirty="0" smtClean="0">
                <a:solidFill>
                  <a:schemeClr val="tx1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4pPr>
            <a:lvl5pPr algn="l" rtl="0" eaLnBrk="0" fontAlgn="base" hangingPunct="0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itchFamily="-65" charset="0"/>
              <a:defRPr lang="en-US" sz="1800" dirty="0">
                <a:solidFill>
                  <a:schemeClr val="tx1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454025" y="5694564"/>
            <a:ext cx="8235950" cy="398263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89611" numCol="1" anchor="b" anchorCtr="0" compatLnSpc="1">
            <a:prstTxWarp prst="textNoShape">
              <a:avLst/>
            </a:prstTxWarp>
            <a:spAutoFit/>
          </a:bodyPr>
          <a:lstStyle>
            <a:lvl1pPr marL="0" indent="0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  <a:defRPr lang="en-US" sz="2000" dirty="0" smtClean="0">
                <a:solidFill>
                  <a:schemeClr val="tx1"/>
                </a:solidFill>
                <a:latin typeface="Arial" charset="0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1pPr>
            <a:lvl2pPr marL="0" indent="0" algn="r" rtl="0" eaLnBrk="0" fontAlgn="base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None/>
              <a:defRPr lang="en-US" sz="1400" dirty="0" smtClean="0">
                <a:solidFill>
                  <a:schemeClr val="tx1"/>
                </a:solidFill>
                <a:latin typeface="Arial" charset="0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2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Text Placeholder 11"/>
          <p:cNvSpPr>
            <a:spLocks noGrp="1"/>
          </p:cNvSpPr>
          <p:nvPr>
            <p:ph type="body" sz="quarter" idx="12"/>
          </p:nvPr>
        </p:nvSpPr>
        <p:spPr>
          <a:xfrm>
            <a:off x="454005" y="6055668"/>
            <a:ext cx="8235970" cy="230832"/>
          </a:xfrm>
        </p:spPr>
        <p:txBody>
          <a:bodyPr wrap="square" anchor="b" anchorCtr="0"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buNone/>
              <a:defRPr sz="1500">
                <a:solidFill>
                  <a:schemeClr val="tx1"/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25254" y="6524625"/>
            <a:ext cx="305521" cy="3333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AD816501-AAE5-214E-B100-00C3DC5F5E3F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842298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0E49480-3F89-F046-91D3-5683D31354E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, chart inf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4025" y="1713178"/>
            <a:ext cx="8235950" cy="307777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itchFamily="-65" charset="0"/>
              <a:buNone/>
              <a:defRPr lang="en-US" sz="2000" dirty="0" smtClean="0">
                <a:solidFill>
                  <a:schemeClr val="bg2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1pPr>
            <a:lvl2pPr algn="l" rtl="0" eaLnBrk="0" fontAlgn="base" hangingPunct="0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itchFamily="-65" charset="0"/>
              <a:defRPr lang="en-US" sz="2000" dirty="0" smtClean="0">
                <a:solidFill>
                  <a:schemeClr val="tx1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2pPr>
            <a:lvl3pPr algn="l" rtl="0" eaLnBrk="0" fontAlgn="base" hangingPunct="0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itchFamily="-65" charset="0"/>
              <a:defRPr lang="en-US" sz="1800" dirty="0" smtClean="0">
                <a:solidFill>
                  <a:schemeClr val="tx1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3pPr>
            <a:lvl4pPr algn="l" rtl="0" eaLnBrk="0" fontAlgn="base" hangingPunct="0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itchFamily="-65" charset="0"/>
              <a:defRPr lang="en-US" sz="1800" dirty="0" smtClean="0">
                <a:solidFill>
                  <a:schemeClr val="tx1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4pPr>
            <a:lvl5pPr algn="l" rtl="0" eaLnBrk="0" fontAlgn="base" hangingPunct="0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itchFamily="-65" charset="0"/>
              <a:defRPr lang="en-US" sz="1800" dirty="0">
                <a:solidFill>
                  <a:schemeClr val="tx1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54025" y="868058"/>
            <a:ext cx="8235950" cy="307777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>
              <a:buNone/>
              <a:defRPr lang="en-US" sz="2000" dirty="0">
                <a:solidFill>
                  <a:schemeClr val="tx1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1pPr>
            <a:lvl2pPr>
              <a:defRPr sz="2100"/>
            </a:lvl2pPr>
            <a:lvl3pPr>
              <a:defRPr sz="2100"/>
            </a:lvl3pPr>
            <a:lvl4pPr>
              <a:defRPr sz="2100"/>
            </a:lvl4pPr>
            <a:lvl5pPr>
              <a:defRPr sz="2100"/>
            </a:lvl5pPr>
          </a:lstStyle>
          <a:p>
            <a:pPr marL="0" lvl="0" indent="0" algn="l" rtl="0" eaLnBrk="0" fontAlgn="base" hangingPunct="0">
              <a:spcBef>
                <a:spcPts val="21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itchFamily="-65" charset="0"/>
              <a:buNone/>
            </a:pPr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25254" y="6524625"/>
            <a:ext cx="305521" cy="3333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AD816501-AAE5-214E-B100-00C3DC5F5E3F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883881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ne title,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25254" y="6524625"/>
            <a:ext cx="305521" cy="3333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AD816501-AAE5-214E-B100-00C3DC5F5E3F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59292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ne title, bullets_CAPTION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54025" y="1713178"/>
            <a:ext cx="8235950" cy="3886200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454025" y="5694564"/>
            <a:ext cx="8235950" cy="398263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89611" numCol="1" anchor="b" anchorCtr="0" compatLnSpc="1">
            <a:prstTxWarp prst="textNoShape">
              <a:avLst/>
            </a:prstTxWarp>
            <a:spAutoFit/>
          </a:bodyPr>
          <a:lstStyle>
            <a:lvl1pPr marL="0" indent="0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  <a:defRPr lang="en-US" sz="2000" dirty="0" smtClean="0">
                <a:solidFill>
                  <a:schemeClr val="tx1"/>
                </a:solidFill>
                <a:latin typeface="Arial" charset="0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1pPr>
            <a:lvl2pPr marL="0" indent="0" algn="r" rtl="0" eaLnBrk="0" fontAlgn="base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None/>
              <a:defRPr lang="en-US" sz="1400" dirty="0" smtClean="0">
                <a:solidFill>
                  <a:schemeClr val="tx1"/>
                </a:solidFill>
                <a:latin typeface="Arial" charset="0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2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Text Placeholder 11"/>
          <p:cNvSpPr>
            <a:spLocks noGrp="1"/>
          </p:cNvSpPr>
          <p:nvPr>
            <p:ph type="body" sz="quarter" idx="12"/>
          </p:nvPr>
        </p:nvSpPr>
        <p:spPr>
          <a:xfrm>
            <a:off x="454005" y="6055668"/>
            <a:ext cx="8235970" cy="230832"/>
          </a:xfrm>
        </p:spPr>
        <p:txBody>
          <a:bodyPr wrap="square" anchor="b" anchorCtr="0"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buNone/>
              <a:defRPr sz="1500">
                <a:solidFill>
                  <a:schemeClr val="tx1"/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25254" y="6524625"/>
            <a:ext cx="305521" cy="3333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AD816501-AAE5-214E-B100-00C3DC5F5E3F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9393966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, LEFT HALF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54025" y="868058"/>
            <a:ext cx="8235950" cy="307777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>
              <a:buNone/>
              <a:defRPr lang="en-US" sz="2000" dirty="0">
                <a:solidFill>
                  <a:schemeClr val="tx1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1pPr>
            <a:lvl2pPr>
              <a:defRPr sz="2100"/>
            </a:lvl2pPr>
            <a:lvl3pPr>
              <a:defRPr sz="2100"/>
            </a:lvl3pPr>
            <a:lvl4pPr>
              <a:defRPr sz="2100"/>
            </a:lvl4pPr>
            <a:lvl5pPr>
              <a:defRPr sz="2100"/>
            </a:lvl5pPr>
          </a:lstStyle>
          <a:p>
            <a:pPr marL="0" lvl="0" indent="0" algn="l" rtl="0" eaLnBrk="0" fontAlgn="base" hangingPunct="0">
              <a:spcBef>
                <a:spcPts val="21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itchFamily="-65" charset="0"/>
              <a:buNone/>
            </a:pPr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454025" y="1712914"/>
            <a:ext cx="4051300" cy="437991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25254" y="6524625"/>
            <a:ext cx="305521" cy="3333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AD816501-AAE5-214E-B100-00C3DC5F5E3F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267085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, RIGHT HALF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54025" y="868058"/>
            <a:ext cx="8235950" cy="307777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>
              <a:buNone/>
              <a:defRPr lang="en-US" sz="2000" dirty="0">
                <a:solidFill>
                  <a:schemeClr val="tx1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1pPr>
            <a:lvl2pPr>
              <a:defRPr sz="2100"/>
            </a:lvl2pPr>
            <a:lvl3pPr>
              <a:defRPr sz="2100"/>
            </a:lvl3pPr>
            <a:lvl4pPr>
              <a:defRPr sz="2100"/>
            </a:lvl4pPr>
            <a:lvl5pPr>
              <a:defRPr sz="2100"/>
            </a:lvl5pPr>
          </a:lstStyle>
          <a:p>
            <a:pPr marL="0" lvl="0" indent="0" algn="l" rtl="0" eaLnBrk="0" fontAlgn="base" hangingPunct="0">
              <a:spcBef>
                <a:spcPts val="21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itchFamily="-65" charset="0"/>
              <a:buNone/>
            </a:pPr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4638675" y="1712914"/>
            <a:ext cx="4051300" cy="4379911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25254" y="6524625"/>
            <a:ext cx="305521" cy="3333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AD816501-AAE5-214E-B100-00C3DC5F5E3F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1895901"/>
      </p:ext>
    </p:extLst>
  </p:cSld>
  <p:clrMapOvr>
    <a:masterClrMapping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, LEFT 2/3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54025" y="868058"/>
            <a:ext cx="8235950" cy="307777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>
              <a:buNone/>
              <a:defRPr lang="en-US" sz="2000" dirty="0">
                <a:solidFill>
                  <a:schemeClr val="tx1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1pPr>
            <a:lvl2pPr>
              <a:defRPr sz="2100"/>
            </a:lvl2pPr>
            <a:lvl3pPr>
              <a:defRPr sz="2100"/>
            </a:lvl3pPr>
            <a:lvl4pPr>
              <a:defRPr sz="2100"/>
            </a:lvl4pPr>
            <a:lvl5pPr>
              <a:defRPr sz="2100"/>
            </a:lvl5pPr>
          </a:lstStyle>
          <a:p>
            <a:pPr marL="0" lvl="0" indent="0" algn="l" rtl="0" eaLnBrk="0" fontAlgn="base" hangingPunct="0">
              <a:spcBef>
                <a:spcPts val="21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itchFamily="-65" charset="0"/>
              <a:buNone/>
            </a:pPr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25254" y="6524625"/>
            <a:ext cx="305521" cy="3333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AD816501-AAE5-214E-B100-00C3DC5F5E3F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/>
          </p:nvPr>
        </p:nvSpPr>
        <p:spPr>
          <a:xfrm>
            <a:off x="454025" y="1712913"/>
            <a:ext cx="5434013" cy="437991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667461"/>
      </p:ext>
    </p:extLst>
  </p:cSld>
  <p:clrMapOvr>
    <a:masterClrMapping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, RIGHT 2/3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54025" y="868058"/>
            <a:ext cx="8235950" cy="307777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>
              <a:buNone/>
              <a:defRPr lang="en-US" sz="2000" dirty="0">
                <a:solidFill>
                  <a:schemeClr val="tx1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1pPr>
            <a:lvl2pPr>
              <a:defRPr sz="2100"/>
            </a:lvl2pPr>
            <a:lvl3pPr>
              <a:defRPr sz="2100"/>
            </a:lvl3pPr>
            <a:lvl4pPr>
              <a:defRPr sz="2100"/>
            </a:lvl4pPr>
            <a:lvl5pPr>
              <a:defRPr sz="2100"/>
            </a:lvl5pPr>
          </a:lstStyle>
          <a:p>
            <a:pPr marL="0" lvl="0" indent="0" algn="l" rtl="0" eaLnBrk="0" fontAlgn="base" hangingPunct="0">
              <a:spcBef>
                <a:spcPts val="21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itchFamily="-65" charset="0"/>
              <a:buNone/>
            </a:pPr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3249613" y="1712914"/>
            <a:ext cx="5440362" cy="437991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25254" y="6524625"/>
            <a:ext cx="305521" cy="3333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AD816501-AAE5-214E-B100-00C3DC5F5E3F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8917487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, 80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jnj_global_strategic_insights_logo_horizontal_RGB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3051" y="347512"/>
            <a:ext cx="6692962" cy="95091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4025" y="2665413"/>
            <a:ext cx="8235950" cy="1615440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noAutofit/>
          </a:bodyPr>
          <a:lstStyle>
            <a:lvl1pPr marL="0" indent="0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charset="0"/>
              <a:buNone/>
              <a:defRPr kumimoji="0" lang="en-US" sz="5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eorgia" pitchFamily="-65" charset="0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1pPr>
          </a:lstStyle>
          <a:p>
            <a:pPr marL="0" marR="0" lvl="0" indent="0" algn="l" defTabSz="6400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454025" y="4611687"/>
            <a:ext cx="8235950" cy="1481138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500"/>
            </a:lvl1pPr>
            <a:lvl2pPr marL="0" indent="0">
              <a:spcBef>
                <a:spcPts val="0"/>
              </a:spcBef>
              <a:buNone/>
              <a:defRPr/>
            </a:lvl2pPr>
            <a:lvl3pPr marL="0" indent="0">
              <a:spcBef>
                <a:spcPts val="0"/>
              </a:spcBef>
              <a:buNone/>
              <a:defRPr/>
            </a:lvl3pPr>
            <a:lvl4pPr marL="0" indent="0">
              <a:spcBef>
                <a:spcPts val="0"/>
              </a:spcBef>
              <a:buNone/>
              <a:defRPr/>
            </a:lvl4pPr>
            <a:lvl5pPr marL="0" indent="0">
              <a:spcBef>
                <a:spcPts val="0"/>
              </a:spcBef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111079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picture RIGHT sid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GSI_Direction_ppt-03.pn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8622" y="6509288"/>
            <a:ext cx="9152621" cy="371392"/>
          </a:xfrm>
          <a:prstGeom prst="rect">
            <a:avLst/>
          </a:prstGeom>
        </p:spPr>
      </p:pic>
      <p:pic>
        <p:nvPicPr>
          <p:cNvPr id="7" name="Picture 10" descr="J&amp;J_Logo_RGB_Rev_sm.png"/>
          <p:cNvPicPr>
            <a:picLocks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3333" b="20000"/>
          <a:stretch>
            <a:fillRect/>
          </a:stretch>
        </p:blipFill>
        <p:spPr bwMode="auto">
          <a:xfrm>
            <a:off x="2" y="6519862"/>
            <a:ext cx="1336675" cy="347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454027" y="5694564"/>
            <a:ext cx="8235949" cy="398263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89611" numCol="1" anchor="b" anchorCtr="0" compatLnSpc="1">
            <a:prstTxWarp prst="textNoShape">
              <a:avLst/>
            </a:prstTxWarp>
            <a:spAutoFit/>
          </a:bodyPr>
          <a:lstStyle>
            <a:lvl1pPr marL="0" indent="0" algn="r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  <a:defRPr lang="en-US" sz="2000" dirty="0" smtClean="0">
                <a:solidFill>
                  <a:schemeClr val="tx1"/>
                </a:solidFill>
                <a:latin typeface="Arial" charset="0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1pPr>
            <a:lvl2pPr marL="0" indent="0" algn="r" rtl="0" eaLnBrk="0" fontAlgn="base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None/>
              <a:defRPr lang="en-US" sz="1400" dirty="0" smtClean="0">
                <a:solidFill>
                  <a:schemeClr val="tx1"/>
                </a:solidFill>
                <a:latin typeface="Arial" charset="0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2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2"/>
          </p:nvPr>
        </p:nvSpPr>
        <p:spPr>
          <a:xfrm>
            <a:off x="454027" y="6055668"/>
            <a:ext cx="8235949" cy="230832"/>
          </a:xfrm>
        </p:spPr>
        <p:txBody>
          <a:bodyPr wrap="square" anchor="b" anchorCtr="0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buNone/>
              <a:defRPr sz="1500">
                <a:solidFill>
                  <a:schemeClr val="tx1"/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25254" y="6524625"/>
            <a:ext cx="305521" cy="3333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AD816501-AAE5-214E-B100-00C3DC5F5E3F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841581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picture LEFT sid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GSI_Direction_ppt-03.pn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8622" y="6509288"/>
            <a:ext cx="9152621" cy="371392"/>
          </a:xfrm>
          <a:prstGeom prst="rect">
            <a:avLst/>
          </a:prstGeom>
        </p:spPr>
      </p:pic>
      <p:pic>
        <p:nvPicPr>
          <p:cNvPr id="8" name="Picture 10" descr="J&amp;J_Logo_RGB_Rev_sm.png"/>
          <p:cNvPicPr>
            <a:picLocks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3333" b="20000"/>
          <a:stretch>
            <a:fillRect/>
          </a:stretch>
        </p:blipFill>
        <p:spPr bwMode="auto">
          <a:xfrm>
            <a:off x="2" y="6519862"/>
            <a:ext cx="1336675" cy="347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454025" y="5694564"/>
            <a:ext cx="8235950" cy="398263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89611" numCol="1" anchor="b" anchorCtr="0" compatLnSpc="1">
            <a:prstTxWarp prst="textNoShape">
              <a:avLst/>
            </a:prstTxWarp>
            <a:spAutoFit/>
          </a:bodyPr>
          <a:lstStyle>
            <a:lvl1pPr marL="0" indent="0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  <a:defRPr lang="en-US" sz="2000" dirty="0" smtClean="0">
                <a:solidFill>
                  <a:schemeClr val="tx1"/>
                </a:solidFill>
                <a:latin typeface="Arial" charset="0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1pPr>
            <a:lvl2pPr marL="0" indent="0" algn="r" rtl="0" eaLnBrk="0" fontAlgn="base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None/>
              <a:defRPr lang="en-US" sz="1400" dirty="0" smtClean="0">
                <a:solidFill>
                  <a:schemeClr val="tx1"/>
                </a:solidFill>
                <a:latin typeface="Arial" charset="0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2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2"/>
          </p:nvPr>
        </p:nvSpPr>
        <p:spPr>
          <a:xfrm>
            <a:off x="454005" y="6055668"/>
            <a:ext cx="8235970" cy="230832"/>
          </a:xfrm>
        </p:spPr>
        <p:txBody>
          <a:bodyPr wrap="square" anchor="b" anchorCtr="0"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buNone/>
              <a:defRPr sz="1500">
                <a:solidFill>
                  <a:schemeClr val="tx1"/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25254" y="6524625"/>
            <a:ext cx="305521" cy="3333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AD816501-AAE5-214E-B100-00C3DC5F5E3F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568096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: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69315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3329544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J&amp;J the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jnj_global_strategic_insights_logo_vertical_RGB.jpg"/>
          <p:cNvPicPr>
            <a:picLocks noChangeAspect="1"/>
          </p:cNvPicPr>
          <p:nvPr userDrawn="1"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65480" y="2347623"/>
            <a:ext cx="6013041" cy="2162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7540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gnite Content Slides Head Heart Feet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121306" y="0"/>
            <a:ext cx="7886700" cy="1103179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>
              <a:defRPr sz="3000" b="1" baseline="0"/>
            </a:lvl1pPr>
          </a:lstStyle>
          <a:p>
            <a:r>
              <a:rPr lang="en-US" dirty="0" smtClean="0"/>
              <a:t>Arial, White, Bold, 30pt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160946" y="1303946"/>
            <a:ext cx="8840788" cy="484663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 smtClean="0"/>
              <a:t>Arial, black, 18pt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84196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: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4026" y="805657"/>
            <a:ext cx="8234362" cy="11430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4026" y="1804460"/>
            <a:ext cx="8234362" cy="4372504"/>
          </a:xfrm>
        </p:spPr>
        <p:txBody>
          <a:bodyPr/>
          <a:lstStyle>
            <a:lvl1pPr marL="0" indent="0">
              <a:buNone/>
              <a:defRPr>
                <a:solidFill>
                  <a:srgbClr val="777777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454026" y="320040"/>
            <a:ext cx="8234362" cy="213360"/>
          </a:xfrm>
        </p:spPr>
        <p:txBody>
          <a:bodyPr/>
          <a:lstStyle>
            <a:lvl1pPr marL="0" indent="0">
              <a:buNone/>
              <a:defRPr sz="1200">
                <a:solidFill>
                  <a:srgbClr val="FF0000"/>
                </a:solidFill>
              </a:defRPr>
            </a:lvl1pPr>
            <a:lvl2pPr>
              <a:buNone/>
              <a:defRPr sz="1000"/>
            </a:lvl2pPr>
            <a:lvl3pPr>
              <a:buNone/>
              <a:defRPr sz="1000"/>
            </a:lvl3pPr>
            <a:lvl4pPr>
              <a:buNone/>
              <a:defRPr sz="1000"/>
            </a:lvl4pPr>
            <a:lvl5pPr>
              <a:buNone/>
              <a:defRPr sz="1000"/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5" name="Text Box 3"/>
          <p:cNvSpPr txBox="1">
            <a:spLocks noGrp="1" noChangeArrowheads="1"/>
          </p:cNvSpPr>
          <p:nvPr>
            <p:ph type="sldNum" sz="quarter" idx="12"/>
          </p:nvPr>
        </p:nvSpPr>
        <p:spPr>
          <a:xfrm>
            <a:off x="8348663" y="6303963"/>
            <a:ext cx="333375" cy="557212"/>
          </a:xfr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fld id="{FB40E76B-1230-4B71-A057-D85B153EE3B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7014190"/>
      </p:ext>
    </p:extLst>
  </p:cSld>
  <p:clrMapOvr>
    <a:masterClrMapping/>
  </p:clrMapOvr>
  <p:transition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6732588" y="188913"/>
            <a:ext cx="1943100" cy="647700"/>
          </a:xfrm>
        </p:spPr>
        <p:txBody>
          <a:bodyPr anchor="ctr"/>
          <a:lstStyle>
            <a:lvl1pPr marL="0" indent="0" algn="r">
              <a:buNone/>
              <a:defRPr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62198823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6732588" y="188913"/>
            <a:ext cx="1943100" cy="647700"/>
          </a:xfrm>
        </p:spPr>
        <p:txBody>
          <a:bodyPr anchor="ctr"/>
          <a:lstStyle>
            <a:lvl1pPr marL="0" indent="0" algn="r">
              <a:buNone/>
              <a:defRPr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14262753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674350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6732588" y="188913"/>
            <a:ext cx="1943100" cy="647700"/>
          </a:xfrm>
        </p:spPr>
        <p:txBody>
          <a:bodyPr anchor="ctr"/>
          <a:lstStyle>
            <a:lvl1pPr marL="0" indent="0" algn="r">
              <a:buNone/>
              <a:defRPr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216588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: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426464"/>
            <a:ext cx="8231188" cy="2596896"/>
          </a:xfrm>
        </p:spPr>
        <p:txBody>
          <a:bodyPr/>
          <a:lstStyle>
            <a:lvl1pPr>
              <a:lnSpc>
                <a:spcPct val="100000"/>
              </a:lnSpc>
              <a:defRPr sz="5500" b="1" i="0">
                <a:latin typeface="Arial"/>
                <a:cs typeface="Arial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4026" y="5363845"/>
            <a:ext cx="8229600" cy="81311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 b="0" i="0">
                <a:solidFill>
                  <a:srgbClr val="777777"/>
                </a:solidFill>
                <a:latin typeface="Georgia"/>
                <a:cs typeface="Georgia"/>
              </a:defRPr>
            </a:lvl1pPr>
            <a:lvl2pPr marL="287979" indent="0" algn="ctr">
              <a:buNone/>
              <a:defRPr/>
            </a:lvl2pPr>
            <a:lvl3pPr marL="575957" indent="0" algn="ctr">
              <a:buNone/>
              <a:defRPr/>
            </a:lvl3pPr>
            <a:lvl4pPr marL="863936" indent="0" algn="ctr">
              <a:buNone/>
              <a:defRPr/>
            </a:lvl4pPr>
            <a:lvl5pPr marL="1151914" indent="0" algn="ctr">
              <a:buNone/>
              <a:defRPr/>
            </a:lvl5pPr>
            <a:lvl6pPr marL="1439892" indent="0" algn="ctr">
              <a:buNone/>
              <a:defRPr/>
            </a:lvl6pPr>
            <a:lvl7pPr marL="1727872" indent="0" algn="ctr">
              <a:buNone/>
              <a:defRPr/>
            </a:lvl7pPr>
            <a:lvl8pPr marL="2015848" indent="0" algn="ctr">
              <a:buNone/>
              <a:defRPr/>
            </a:lvl8pPr>
            <a:lvl9pPr marL="2303828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6" name="Picture 5" descr="gms[2]-03.jp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93778"/>
          <a:stretch/>
        </p:blipFill>
        <p:spPr>
          <a:xfrm>
            <a:off x="0" y="6440281"/>
            <a:ext cx="9144000" cy="42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398107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: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426464"/>
            <a:ext cx="8231188" cy="2596896"/>
          </a:xfrm>
        </p:spPr>
        <p:txBody>
          <a:bodyPr/>
          <a:lstStyle>
            <a:lvl1pPr>
              <a:lnSpc>
                <a:spcPct val="100000"/>
              </a:lnSpc>
              <a:defRPr sz="5500" b="1" i="0">
                <a:latin typeface="Arial"/>
                <a:cs typeface="Arial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4026" y="5363845"/>
            <a:ext cx="8229600" cy="81311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 b="0" i="0">
                <a:solidFill>
                  <a:srgbClr val="777777"/>
                </a:solidFill>
                <a:latin typeface="Georgia"/>
                <a:cs typeface="Georgia"/>
              </a:defRPr>
            </a:lvl1pPr>
            <a:lvl2pPr marL="287979" indent="0" algn="ctr">
              <a:buNone/>
              <a:defRPr/>
            </a:lvl2pPr>
            <a:lvl3pPr marL="575957" indent="0" algn="ctr">
              <a:buNone/>
              <a:defRPr/>
            </a:lvl3pPr>
            <a:lvl4pPr marL="863936" indent="0" algn="ctr">
              <a:buNone/>
              <a:defRPr/>
            </a:lvl4pPr>
            <a:lvl5pPr marL="1151914" indent="0" algn="ctr">
              <a:buNone/>
              <a:defRPr/>
            </a:lvl5pPr>
            <a:lvl6pPr marL="1439892" indent="0" algn="ctr">
              <a:buNone/>
              <a:defRPr/>
            </a:lvl6pPr>
            <a:lvl7pPr marL="1727872" indent="0" algn="ctr">
              <a:buNone/>
              <a:defRPr/>
            </a:lvl7pPr>
            <a:lvl8pPr marL="2015848" indent="0" algn="ctr">
              <a:buNone/>
              <a:defRPr/>
            </a:lvl8pPr>
            <a:lvl9pPr marL="2303828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5" name="Picture 4" descr="gms[2]-03.jp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93778"/>
          <a:stretch/>
        </p:blipFill>
        <p:spPr>
          <a:xfrm>
            <a:off x="0" y="6440281"/>
            <a:ext cx="9144000" cy="42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77892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: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426464"/>
            <a:ext cx="8231188" cy="2596896"/>
          </a:xfrm>
        </p:spPr>
        <p:txBody>
          <a:bodyPr/>
          <a:lstStyle>
            <a:lvl1pPr>
              <a:lnSpc>
                <a:spcPct val="100000"/>
              </a:lnSpc>
              <a:defRPr sz="5500" b="1" i="0">
                <a:latin typeface="Arial"/>
                <a:cs typeface="Arial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4026" y="5363845"/>
            <a:ext cx="8229600" cy="81311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 b="0" i="0">
                <a:solidFill>
                  <a:srgbClr val="777777"/>
                </a:solidFill>
                <a:latin typeface="Georgia"/>
                <a:cs typeface="Georgia"/>
              </a:defRPr>
            </a:lvl1pPr>
            <a:lvl2pPr marL="287979" indent="0" algn="ctr">
              <a:buNone/>
              <a:defRPr/>
            </a:lvl2pPr>
            <a:lvl3pPr marL="575957" indent="0" algn="ctr">
              <a:buNone/>
              <a:defRPr/>
            </a:lvl3pPr>
            <a:lvl4pPr marL="863936" indent="0" algn="ctr">
              <a:buNone/>
              <a:defRPr/>
            </a:lvl4pPr>
            <a:lvl5pPr marL="1151914" indent="0" algn="ctr">
              <a:buNone/>
              <a:defRPr/>
            </a:lvl5pPr>
            <a:lvl6pPr marL="1439892" indent="0" algn="ctr">
              <a:buNone/>
              <a:defRPr/>
            </a:lvl6pPr>
            <a:lvl7pPr marL="1727872" indent="0" algn="ctr">
              <a:buNone/>
              <a:defRPr/>
            </a:lvl7pPr>
            <a:lvl8pPr marL="2015848" indent="0" algn="ctr">
              <a:buNone/>
              <a:defRPr/>
            </a:lvl8pPr>
            <a:lvl9pPr marL="2303828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5" name="Picture 4" descr="gms[2]-03.jp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93778"/>
          <a:stretch/>
        </p:blipFill>
        <p:spPr>
          <a:xfrm>
            <a:off x="0" y="6440281"/>
            <a:ext cx="9144000" cy="42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150813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7" Type="http://schemas.openxmlformats.org/officeDocument/2006/relationships/image" Target="../media/image4.jpeg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theme" Target="../theme/theme10.xml"/><Relationship Id="rId5" Type="http://schemas.openxmlformats.org/officeDocument/2006/relationships/slideLayout" Target="../slideLayouts/slideLayout24.xml"/><Relationship Id="rId4" Type="http://schemas.openxmlformats.org/officeDocument/2006/relationships/slideLayout" Target="../slideLayouts/slideLayout23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slideLayout" Target="../slideLayouts/slideLayout27.xml"/><Relationship Id="rId7" Type="http://schemas.openxmlformats.org/officeDocument/2006/relationships/image" Target="../media/image4.jpeg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theme" Target="../theme/theme11.xml"/><Relationship Id="rId5" Type="http://schemas.openxmlformats.org/officeDocument/2006/relationships/slideLayout" Target="../slideLayouts/slideLayout29.xml"/><Relationship Id="rId4" Type="http://schemas.openxmlformats.org/officeDocument/2006/relationships/slideLayout" Target="../slideLayouts/slideLayout28.xml"/></Relationships>
</file>

<file path=ppt/slideMasters/_rels/slideMaster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2.xml"/><Relationship Id="rId7" Type="http://schemas.openxmlformats.org/officeDocument/2006/relationships/image" Target="../media/image4.jpeg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Relationship Id="rId6" Type="http://schemas.openxmlformats.org/officeDocument/2006/relationships/theme" Target="../theme/theme12.xml"/><Relationship Id="rId5" Type="http://schemas.openxmlformats.org/officeDocument/2006/relationships/slideLayout" Target="../slideLayouts/slideLayout34.xml"/><Relationship Id="rId4" Type="http://schemas.openxmlformats.org/officeDocument/2006/relationships/slideLayout" Target="../slideLayouts/slideLayout33.xml"/></Relationships>
</file>

<file path=ppt/slideMasters/_rels/slideMaster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7.xml"/><Relationship Id="rId7" Type="http://schemas.openxmlformats.org/officeDocument/2006/relationships/image" Target="../media/image4.jpeg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theme" Target="../theme/theme13.xml"/><Relationship Id="rId5" Type="http://schemas.openxmlformats.org/officeDocument/2006/relationships/slideLayout" Target="../slideLayouts/slideLayout39.xml"/><Relationship Id="rId4" Type="http://schemas.openxmlformats.org/officeDocument/2006/relationships/slideLayout" Target="../slideLayouts/slideLayout38.xml"/></Relationships>
</file>

<file path=ppt/slideMasters/_rels/slideMaster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2.xml"/><Relationship Id="rId7" Type="http://schemas.openxmlformats.org/officeDocument/2006/relationships/image" Target="../media/image4.jpeg"/><Relationship Id="rId2" Type="http://schemas.openxmlformats.org/officeDocument/2006/relationships/slideLayout" Target="../slideLayouts/slideLayout41.xml"/><Relationship Id="rId1" Type="http://schemas.openxmlformats.org/officeDocument/2006/relationships/slideLayout" Target="../slideLayouts/slideLayout40.xml"/><Relationship Id="rId6" Type="http://schemas.openxmlformats.org/officeDocument/2006/relationships/theme" Target="../theme/theme14.xml"/><Relationship Id="rId5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3.xml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slideLayout" Target="../slideLayouts/slideLayout57.xml"/><Relationship Id="rId18" Type="http://schemas.openxmlformats.org/officeDocument/2006/relationships/slideLayout" Target="../slideLayouts/slideLayout62.xml"/><Relationship Id="rId26" Type="http://schemas.openxmlformats.org/officeDocument/2006/relationships/image" Target="../media/image10.png"/><Relationship Id="rId3" Type="http://schemas.openxmlformats.org/officeDocument/2006/relationships/slideLayout" Target="../slideLayouts/slideLayout47.xml"/><Relationship Id="rId21" Type="http://schemas.openxmlformats.org/officeDocument/2006/relationships/slideLayout" Target="../slideLayouts/slideLayout65.xml"/><Relationship Id="rId7" Type="http://schemas.openxmlformats.org/officeDocument/2006/relationships/slideLayout" Target="../slideLayouts/slideLayout51.xml"/><Relationship Id="rId12" Type="http://schemas.openxmlformats.org/officeDocument/2006/relationships/slideLayout" Target="../slideLayouts/slideLayout56.xml"/><Relationship Id="rId17" Type="http://schemas.openxmlformats.org/officeDocument/2006/relationships/slideLayout" Target="../slideLayouts/slideLayout61.xml"/><Relationship Id="rId25" Type="http://schemas.openxmlformats.org/officeDocument/2006/relationships/image" Target="../media/image9.png"/><Relationship Id="rId2" Type="http://schemas.openxmlformats.org/officeDocument/2006/relationships/slideLayout" Target="../slideLayouts/slideLayout46.xml"/><Relationship Id="rId16" Type="http://schemas.openxmlformats.org/officeDocument/2006/relationships/slideLayout" Target="../slideLayouts/slideLayout60.xml"/><Relationship Id="rId20" Type="http://schemas.openxmlformats.org/officeDocument/2006/relationships/slideLayout" Target="../slideLayouts/slideLayout64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24" Type="http://schemas.openxmlformats.org/officeDocument/2006/relationships/theme" Target="../theme/theme15.xml"/><Relationship Id="rId5" Type="http://schemas.openxmlformats.org/officeDocument/2006/relationships/slideLayout" Target="../slideLayouts/slideLayout49.xml"/><Relationship Id="rId15" Type="http://schemas.openxmlformats.org/officeDocument/2006/relationships/slideLayout" Target="../slideLayouts/slideLayout59.xml"/><Relationship Id="rId23" Type="http://schemas.openxmlformats.org/officeDocument/2006/relationships/slideLayout" Target="../slideLayouts/slideLayout67.xml"/><Relationship Id="rId10" Type="http://schemas.openxmlformats.org/officeDocument/2006/relationships/slideLayout" Target="../slideLayouts/slideLayout54.xml"/><Relationship Id="rId19" Type="http://schemas.openxmlformats.org/officeDocument/2006/relationships/slideLayout" Target="../slideLayouts/slideLayout63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Relationship Id="rId14" Type="http://schemas.openxmlformats.org/officeDocument/2006/relationships/slideLayout" Target="../slideLayouts/slideLayout58.xml"/><Relationship Id="rId22" Type="http://schemas.openxmlformats.org/officeDocument/2006/relationships/slideLayout" Target="../slideLayouts/slideLayout66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5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.jpeg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theme" Target="../theme/theme6.xml"/><Relationship Id="rId5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0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theme" Target="../theme/theme7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16.xml"/><Relationship Id="rId7" Type="http://schemas.openxmlformats.org/officeDocument/2006/relationships/image" Target="../media/image4.jpeg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theme" Target="../theme/theme8.xml"/><Relationship Id="rId5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7.xm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jj_Family_of_Consumer_Companies_RGB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27473" y="2243139"/>
            <a:ext cx="6082704" cy="2185416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254" r:id="rId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hangingPunct="0">
        <a:lnSpc>
          <a:spcPts val="6300"/>
        </a:lnSpc>
        <a:spcBef>
          <a:spcPct val="0"/>
        </a:spcBef>
        <a:spcAft>
          <a:spcPct val="0"/>
        </a:spcAft>
        <a:defRPr sz="6300">
          <a:solidFill>
            <a:srgbClr val="F30617"/>
          </a:solidFill>
          <a:latin typeface="+mj-lt"/>
          <a:ea typeface="+mj-ea"/>
          <a:cs typeface="+mj-cs"/>
          <a:sym typeface="Arial" pitchFamily="-110" charset="0"/>
        </a:defRPr>
      </a:lvl1pPr>
      <a:lvl2pPr algn="l" rtl="0" eaLnBrk="0" fontAlgn="base" hangingPunct="0">
        <a:lnSpc>
          <a:spcPts val="6300"/>
        </a:lnSpc>
        <a:spcBef>
          <a:spcPct val="0"/>
        </a:spcBef>
        <a:spcAft>
          <a:spcPct val="0"/>
        </a:spcAft>
        <a:defRPr sz="6300">
          <a:solidFill>
            <a:srgbClr val="F30617"/>
          </a:solidFill>
          <a:latin typeface="Arial" pitchFamily="-110" charset="0"/>
          <a:ea typeface="ヒラギノ角ゴ ProN W6" pitchFamily="-110" charset="-128"/>
          <a:cs typeface="ヒラギノ角ゴ ProN W6" pitchFamily="-110" charset="-128"/>
          <a:sym typeface="Arial" pitchFamily="-110" charset="0"/>
        </a:defRPr>
      </a:lvl2pPr>
      <a:lvl3pPr algn="l" rtl="0" eaLnBrk="0" fontAlgn="base" hangingPunct="0">
        <a:lnSpc>
          <a:spcPts val="6300"/>
        </a:lnSpc>
        <a:spcBef>
          <a:spcPct val="0"/>
        </a:spcBef>
        <a:spcAft>
          <a:spcPct val="0"/>
        </a:spcAft>
        <a:defRPr sz="6300">
          <a:solidFill>
            <a:srgbClr val="F30617"/>
          </a:solidFill>
          <a:latin typeface="Arial" pitchFamily="-110" charset="0"/>
          <a:ea typeface="ヒラギノ角ゴ ProN W6" pitchFamily="-110" charset="-128"/>
          <a:cs typeface="ヒラギノ角ゴ ProN W6" pitchFamily="-110" charset="-128"/>
          <a:sym typeface="Arial" pitchFamily="-110" charset="0"/>
        </a:defRPr>
      </a:lvl3pPr>
      <a:lvl4pPr algn="l" rtl="0" eaLnBrk="0" fontAlgn="base" hangingPunct="0">
        <a:lnSpc>
          <a:spcPts val="6300"/>
        </a:lnSpc>
        <a:spcBef>
          <a:spcPct val="0"/>
        </a:spcBef>
        <a:spcAft>
          <a:spcPct val="0"/>
        </a:spcAft>
        <a:defRPr sz="6300">
          <a:solidFill>
            <a:srgbClr val="F30617"/>
          </a:solidFill>
          <a:latin typeface="Arial" pitchFamily="-110" charset="0"/>
          <a:ea typeface="ヒラギノ角ゴ ProN W6" pitchFamily="-110" charset="-128"/>
          <a:cs typeface="ヒラギノ角ゴ ProN W6" pitchFamily="-110" charset="-128"/>
          <a:sym typeface="Arial" pitchFamily="-110" charset="0"/>
        </a:defRPr>
      </a:lvl4pPr>
      <a:lvl5pPr algn="l" rtl="0" eaLnBrk="0" fontAlgn="base" hangingPunct="0">
        <a:lnSpc>
          <a:spcPts val="6300"/>
        </a:lnSpc>
        <a:spcBef>
          <a:spcPct val="0"/>
        </a:spcBef>
        <a:spcAft>
          <a:spcPct val="0"/>
        </a:spcAft>
        <a:defRPr sz="6300">
          <a:solidFill>
            <a:srgbClr val="F30617"/>
          </a:solidFill>
          <a:latin typeface="Arial" pitchFamily="-110" charset="0"/>
          <a:ea typeface="ヒラギノ角ゴ ProN W6" pitchFamily="-110" charset="-128"/>
          <a:cs typeface="ヒラギノ角ゴ ProN W6" pitchFamily="-110" charset="-128"/>
          <a:sym typeface="Arial" pitchFamily="-110" charset="0"/>
        </a:defRPr>
      </a:lvl5pPr>
      <a:lvl6pPr marL="287979" algn="l" rtl="0" fontAlgn="base">
        <a:spcBef>
          <a:spcPct val="0"/>
        </a:spcBef>
        <a:spcAft>
          <a:spcPct val="0"/>
        </a:spcAft>
        <a:defRPr sz="2600" b="1">
          <a:solidFill>
            <a:srgbClr val="F30617"/>
          </a:solidFill>
          <a:latin typeface="Arial" pitchFamily="-110" charset="0"/>
          <a:ea typeface="ヒラギノ角ゴ ProN W6" pitchFamily="-110" charset="-128"/>
          <a:cs typeface="ヒラギノ角ゴ ProN W6" pitchFamily="-110" charset="-128"/>
          <a:sym typeface="Arial" pitchFamily="-110" charset="0"/>
        </a:defRPr>
      </a:lvl6pPr>
      <a:lvl7pPr marL="575957" algn="l" rtl="0" fontAlgn="base">
        <a:spcBef>
          <a:spcPct val="0"/>
        </a:spcBef>
        <a:spcAft>
          <a:spcPct val="0"/>
        </a:spcAft>
        <a:defRPr sz="2600" b="1">
          <a:solidFill>
            <a:srgbClr val="F30617"/>
          </a:solidFill>
          <a:latin typeface="Arial" pitchFamily="-110" charset="0"/>
          <a:ea typeface="ヒラギノ角ゴ ProN W6" pitchFamily="-110" charset="-128"/>
          <a:cs typeface="ヒラギノ角ゴ ProN W6" pitchFamily="-110" charset="-128"/>
          <a:sym typeface="Arial" pitchFamily="-110" charset="0"/>
        </a:defRPr>
      </a:lvl7pPr>
      <a:lvl8pPr marL="863936" algn="l" rtl="0" fontAlgn="base">
        <a:spcBef>
          <a:spcPct val="0"/>
        </a:spcBef>
        <a:spcAft>
          <a:spcPct val="0"/>
        </a:spcAft>
        <a:defRPr sz="2600" b="1">
          <a:solidFill>
            <a:srgbClr val="F30617"/>
          </a:solidFill>
          <a:latin typeface="Arial" pitchFamily="-110" charset="0"/>
          <a:ea typeface="ヒラギノ角ゴ ProN W6" pitchFamily="-110" charset="-128"/>
          <a:cs typeface="ヒラギノ角ゴ ProN W6" pitchFamily="-110" charset="-128"/>
          <a:sym typeface="Arial" pitchFamily="-110" charset="0"/>
        </a:defRPr>
      </a:lvl8pPr>
      <a:lvl9pPr marL="1151914" algn="l" rtl="0" fontAlgn="base">
        <a:spcBef>
          <a:spcPct val="0"/>
        </a:spcBef>
        <a:spcAft>
          <a:spcPct val="0"/>
        </a:spcAft>
        <a:defRPr sz="2600" b="1">
          <a:solidFill>
            <a:srgbClr val="F30617"/>
          </a:solidFill>
          <a:latin typeface="Arial" pitchFamily="-110" charset="0"/>
          <a:ea typeface="ヒラギノ角ゴ ProN W6" pitchFamily="-110" charset="-128"/>
          <a:cs typeface="ヒラギノ角ゴ ProN W6" pitchFamily="-110" charset="-128"/>
          <a:sym typeface="Arial" pitchFamily="-110" charset="0"/>
        </a:defRPr>
      </a:lvl9pPr>
    </p:titleStyle>
    <p:bodyStyle>
      <a:lvl1pPr marL="285750" indent="-285750" algn="l" rtl="0" eaLnBrk="0" fontAlgn="base" hangingPunct="0">
        <a:spcBef>
          <a:spcPts val="563"/>
        </a:spcBef>
        <a:spcAft>
          <a:spcPct val="0"/>
        </a:spcAft>
        <a:buSzPct val="100000"/>
        <a:buFont typeface="Arial" pitchFamily="-110" charset="0"/>
        <a:buChar char="•"/>
        <a:defRPr sz="2100">
          <a:solidFill>
            <a:schemeClr val="tx1"/>
          </a:solidFill>
          <a:latin typeface="+mn-lt"/>
          <a:ea typeface="+mn-ea"/>
          <a:cs typeface="+mn-cs"/>
          <a:sym typeface="Arial" pitchFamily="-110" charset="0"/>
        </a:defRPr>
      </a:lvl1pPr>
      <a:lvl2pPr marL="622300" indent="-238125" algn="l" rtl="0" eaLnBrk="0" fontAlgn="base" hangingPunct="0">
        <a:spcBef>
          <a:spcPts val="450"/>
        </a:spcBef>
        <a:spcAft>
          <a:spcPct val="0"/>
        </a:spcAft>
        <a:buSzPct val="100000"/>
        <a:buFont typeface="Arial" pitchFamily="-110" charset="0"/>
        <a:buChar char="–"/>
        <a:defRPr>
          <a:solidFill>
            <a:schemeClr val="tx1"/>
          </a:solidFill>
          <a:latin typeface="+mn-lt"/>
          <a:ea typeface="+mn-ea"/>
          <a:cs typeface="+mn-cs"/>
          <a:sym typeface="Arial" pitchFamily="-110" charset="0"/>
        </a:defRPr>
      </a:lvl2pPr>
      <a:lvl3pPr marL="909638" indent="-188913" algn="l" rtl="0" eaLnBrk="0" fontAlgn="base" hangingPunct="0">
        <a:spcBef>
          <a:spcPts val="375"/>
        </a:spcBef>
        <a:spcAft>
          <a:spcPct val="0"/>
        </a:spcAft>
        <a:buSzPct val="100000"/>
        <a:buFont typeface="Arial" pitchFamily="-110" charset="0"/>
        <a:buChar char="•"/>
        <a:defRPr sz="1400">
          <a:solidFill>
            <a:schemeClr val="tx1"/>
          </a:solidFill>
          <a:latin typeface="+mn-lt"/>
          <a:ea typeface="+mn-ea"/>
          <a:cs typeface="+mn-cs"/>
          <a:sym typeface="Arial" pitchFamily="-110" charset="0"/>
        </a:defRPr>
      </a:lvl3pPr>
      <a:lvl4pPr marL="1198563" indent="-188913" algn="l" rtl="0" eaLnBrk="0" fontAlgn="base" hangingPunct="0">
        <a:spcBef>
          <a:spcPts val="375"/>
        </a:spcBef>
        <a:spcAft>
          <a:spcPct val="0"/>
        </a:spcAft>
        <a:buSzPct val="100000"/>
        <a:buFont typeface="Arial" pitchFamily="-110" charset="0"/>
        <a:buChar char="–"/>
        <a:defRPr sz="1400">
          <a:solidFill>
            <a:schemeClr val="tx1"/>
          </a:solidFill>
          <a:latin typeface="+mn-lt"/>
          <a:ea typeface="+mn-ea"/>
          <a:cs typeface="+mn-cs"/>
          <a:sym typeface="Arial" pitchFamily="-110" charset="0"/>
        </a:defRPr>
      </a:lvl4pPr>
      <a:lvl5pPr marL="1485900" indent="-188913" algn="l" rtl="0" eaLnBrk="0" fontAlgn="base" hangingPunct="0">
        <a:spcBef>
          <a:spcPts val="375"/>
        </a:spcBef>
        <a:spcAft>
          <a:spcPct val="0"/>
        </a:spcAft>
        <a:buSzPct val="100000"/>
        <a:buFont typeface="Arial" pitchFamily="-110" charset="0"/>
        <a:buChar char="»"/>
        <a:defRPr sz="1400">
          <a:solidFill>
            <a:schemeClr val="tx1"/>
          </a:solidFill>
          <a:latin typeface="+mn-lt"/>
          <a:ea typeface="+mn-ea"/>
          <a:cs typeface="+mn-cs"/>
          <a:sym typeface="Arial" pitchFamily="-110" charset="0"/>
        </a:defRPr>
      </a:lvl5pPr>
      <a:lvl6pPr marL="1775869" indent="-191986" algn="l" rtl="0" fontAlgn="base">
        <a:spcBef>
          <a:spcPts val="379"/>
        </a:spcBef>
        <a:spcAft>
          <a:spcPct val="0"/>
        </a:spcAft>
        <a:buSzPct val="100000"/>
        <a:buFont typeface="Arial" pitchFamily="-110" charset="0"/>
        <a:buChar char="»"/>
        <a:defRPr sz="1700">
          <a:solidFill>
            <a:schemeClr val="tx1"/>
          </a:solidFill>
          <a:latin typeface="+mn-lt"/>
          <a:ea typeface="+mn-ea"/>
          <a:cs typeface="+mn-cs"/>
          <a:sym typeface="Arial" pitchFamily="-110" charset="0"/>
        </a:defRPr>
      </a:lvl6pPr>
      <a:lvl7pPr marL="2063847" indent="-191986" algn="l" rtl="0" fontAlgn="base">
        <a:spcBef>
          <a:spcPts val="379"/>
        </a:spcBef>
        <a:spcAft>
          <a:spcPct val="0"/>
        </a:spcAft>
        <a:buSzPct val="100000"/>
        <a:buFont typeface="Arial" pitchFamily="-110" charset="0"/>
        <a:buChar char="»"/>
        <a:defRPr sz="1700">
          <a:solidFill>
            <a:schemeClr val="tx1"/>
          </a:solidFill>
          <a:latin typeface="+mn-lt"/>
          <a:ea typeface="+mn-ea"/>
          <a:cs typeface="+mn-cs"/>
          <a:sym typeface="Arial" pitchFamily="-110" charset="0"/>
        </a:defRPr>
      </a:lvl7pPr>
      <a:lvl8pPr marL="2351826" indent="-191986" algn="l" rtl="0" fontAlgn="base">
        <a:spcBef>
          <a:spcPts val="379"/>
        </a:spcBef>
        <a:spcAft>
          <a:spcPct val="0"/>
        </a:spcAft>
        <a:buSzPct val="100000"/>
        <a:buFont typeface="Arial" pitchFamily="-110" charset="0"/>
        <a:buChar char="»"/>
        <a:defRPr sz="1700">
          <a:solidFill>
            <a:schemeClr val="tx1"/>
          </a:solidFill>
          <a:latin typeface="+mn-lt"/>
          <a:ea typeface="+mn-ea"/>
          <a:cs typeface="+mn-cs"/>
          <a:sym typeface="Arial" pitchFamily="-110" charset="0"/>
        </a:defRPr>
      </a:lvl8pPr>
      <a:lvl9pPr marL="2639803" indent="-191986" algn="l" rtl="0" fontAlgn="base">
        <a:spcBef>
          <a:spcPts val="379"/>
        </a:spcBef>
        <a:spcAft>
          <a:spcPct val="0"/>
        </a:spcAft>
        <a:buSzPct val="100000"/>
        <a:buFont typeface="Arial" pitchFamily="-110" charset="0"/>
        <a:buChar char="»"/>
        <a:defRPr sz="1700">
          <a:solidFill>
            <a:schemeClr val="tx1"/>
          </a:solidFill>
          <a:latin typeface="+mn-lt"/>
          <a:ea typeface="+mn-ea"/>
          <a:cs typeface="+mn-cs"/>
          <a:sym typeface="Arial" pitchFamily="-110" charset="0"/>
        </a:defRPr>
      </a:lvl9pPr>
    </p:bodyStyle>
    <p:otherStyle>
      <a:defPPr>
        <a:defRPr lang="en-US"/>
      </a:defPPr>
      <a:lvl1pPr marL="0" algn="l" defTabSz="287979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1pPr>
      <a:lvl2pPr marL="287979" algn="l" defTabSz="287979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2pPr>
      <a:lvl3pPr marL="575957" algn="l" defTabSz="287979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3pPr>
      <a:lvl4pPr marL="863936" algn="l" defTabSz="287979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4pPr>
      <a:lvl5pPr marL="1151914" algn="l" defTabSz="287979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5pPr>
      <a:lvl6pPr marL="1439892" algn="l" defTabSz="287979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6pPr>
      <a:lvl7pPr marL="1727872" algn="l" defTabSz="287979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7pPr>
      <a:lvl8pPr marL="2015848" algn="l" defTabSz="287979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8pPr>
      <a:lvl9pPr marL="2303828" algn="l" defTabSz="287979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ms[2]-03.jpg"/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93778"/>
          <a:stretch/>
        </p:blipFill>
        <p:spPr>
          <a:xfrm>
            <a:off x="0" y="6440281"/>
            <a:ext cx="9144000" cy="426725"/>
          </a:xfrm>
          <a:prstGeom prst="rect">
            <a:avLst/>
          </a:prstGeom>
        </p:spPr>
      </p:pic>
      <p:sp>
        <p:nvSpPr>
          <p:cNvPr id="4098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806450"/>
            <a:ext cx="8231188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>
                <a:sym typeface="Arial" charset="0"/>
              </a:rPr>
              <a:t>Click to edit Master title style</a:t>
            </a:r>
            <a:endParaRPr lang="en-US">
              <a:sym typeface="Arial" charset="0"/>
            </a:endParaRPr>
          </a:p>
        </p:txBody>
      </p:sp>
      <p:sp>
        <p:nvSpPr>
          <p:cNvPr id="4099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804988"/>
            <a:ext cx="8231188" cy="437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>
                <a:sym typeface="Arial" charset="0"/>
              </a:rPr>
              <a:t>Click to edit Master text styles</a:t>
            </a:r>
          </a:p>
          <a:p>
            <a:pPr lvl="1"/>
            <a:r>
              <a:rPr lang="en-US" smtClean="0">
                <a:sym typeface="Arial" charset="0"/>
              </a:rPr>
              <a:t>Second level</a:t>
            </a:r>
          </a:p>
          <a:p>
            <a:pPr lvl="2"/>
            <a:r>
              <a:rPr lang="en-US" smtClean="0">
                <a:sym typeface="Arial" charset="0"/>
              </a:rPr>
              <a:t>Third level</a:t>
            </a:r>
          </a:p>
          <a:p>
            <a:pPr lvl="3"/>
            <a:r>
              <a:rPr lang="en-US" smtClean="0">
                <a:sym typeface="Arial" charset="0"/>
              </a:rPr>
              <a:t>Fourth level</a:t>
            </a:r>
          </a:p>
          <a:p>
            <a:pPr lvl="4"/>
            <a:r>
              <a:rPr lang="en-US" smtClean="0">
                <a:sym typeface="Arial" charset="0"/>
              </a:rPr>
              <a:t>Fifth level</a:t>
            </a:r>
            <a:endParaRPr lang="en-US">
              <a:sym typeface="Arial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314325"/>
            <a:ext cx="8231188" cy="219075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F30617"/>
                </a:solidFill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48663" y="6300788"/>
            <a:ext cx="331787" cy="555625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800">
                <a:solidFill>
                  <a:schemeClr val="bg1"/>
                </a:solidFill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defRPr>
            </a:lvl1pPr>
          </a:lstStyle>
          <a:p>
            <a:pPr>
              <a:defRPr/>
            </a:pPr>
            <a:fld id="{83059F47-AB87-3245-B268-971EC4856FB8}" type="slidenum">
              <a:rPr lang="en-US" smtClean="0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7892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78" r:id="rId1"/>
    <p:sldLayoutId id="2147484379" r:id="rId2"/>
    <p:sldLayoutId id="2147484380" r:id="rId3"/>
    <p:sldLayoutId id="2147484381" r:id="rId4"/>
    <p:sldLayoutId id="2147484382" r:id="rId5"/>
  </p:sldLayoutIdLst>
  <p:transition/>
  <p:timing>
    <p:tnLst>
      <p:par>
        <p:cTn id="1" dur="indefinite" restart="never" nodeType="tmRoot"/>
      </p:par>
    </p:tnLst>
  </p:timing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400">
          <a:solidFill>
            <a:srgbClr val="F30617"/>
          </a:solidFill>
          <a:latin typeface="Georgia"/>
          <a:ea typeface="+mj-ea"/>
          <a:cs typeface="Georgia"/>
          <a:sym typeface="Arial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400">
          <a:solidFill>
            <a:srgbClr val="F30617"/>
          </a:solidFill>
          <a:latin typeface="Georgia" pitchFamily="-110" charset="0"/>
          <a:ea typeface="ヒラギノ角ゴ ProN W6" pitchFamily="-110" charset="-128"/>
          <a:cs typeface="ヒラギノ角ゴ ProN W6" pitchFamily="-110" charset="-128"/>
          <a:sym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400">
          <a:solidFill>
            <a:srgbClr val="F30617"/>
          </a:solidFill>
          <a:latin typeface="Georgia" pitchFamily="-110" charset="0"/>
          <a:ea typeface="ヒラギノ角ゴ ProN W6" pitchFamily="-110" charset="-128"/>
          <a:cs typeface="ヒラギノ角ゴ ProN W6" pitchFamily="-110" charset="-128"/>
          <a:sym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400">
          <a:solidFill>
            <a:srgbClr val="F30617"/>
          </a:solidFill>
          <a:latin typeface="Georgia" pitchFamily="-110" charset="0"/>
          <a:ea typeface="ヒラギノ角ゴ ProN W6" pitchFamily="-110" charset="-128"/>
          <a:cs typeface="ヒラギノ角ゴ ProN W6" pitchFamily="-110" charset="-128"/>
          <a:sym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400">
          <a:solidFill>
            <a:srgbClr val="F30617"/>
          </a:solidFill>
          <a:latin typeface="Georgia" pitchFamily="-110" charset="0"/>
          <a:ea typeface="ヒラギノ角ゴ ProN W6" pitchFamily="-110" charset="-128"/>
          <a:cs typeface="ヒラギノ角ゴ ProN W6" pitchFamily="-110" charset="-128"/>
          <a:sym typeface="Arial" charset="0"/>
        </a:defRPr>
      </a:lvl5pPr>
      <a:lvl6pPr marL="287979" algn="l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F30617"/>
          </a:solidFill>
          <a:latin typeface="Arial" pitchFamily="-110" charset="0"/>
          <a:ea typeface="ヒラギノ角ゴ ProN W6" pitchFamily="-110" charset="-128"/>
          <a:cs typeface="ヒラギノ角ゴ ProN W6" pitchFamily="-110" charset="-128"/>
          <a:sym typeface="Arial" pitchFamily="-110" charset="0"/>
        </a:defRPr>
      </a:lvl6pPr>
      <a:lvl7pPr marL="575957" algn="l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F30617"/>
          </a:solidFill>
          <a:latin typeface="Arial" pitchFamily="-110" charset="0"/>
          <a:ea typeface="ヒラギノ角ゴ ProN W6" pitchFamily="-110" charset="-128"/>
          <a:cs typeface="ヒラギノ角ゴ ProN W6" pitchFamily="-110" charset="-128"/>
          <a:sym typeface="Arial" pitchFamily="-110" charset="0"/>
        </a:defRPr>
      </a:lvl7pPr>
      <a:lvl8pPr marL="863936" algn="l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F30617"/>
          </a:solidFill>
          <a:latin typeface="Arial" pitchFamily="-110" charset="0"/>
          <a:ea typeface="ヒラギノ角ゴ ProN W6" pitchFamily="-110" charset="-128"/>
          <a:cs typeface="ヒラギノ角ゴ ProN W6" pitchFamily="-110" charset="-128"/>
          <a:sym typeface="Arial" pitchFamily="-110" charset="0"/>
        </a:defRPr>
      </a:lvl8pPr>
      <a:lvl9pPr marL="1151914" algn="l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F30617"/>
          </a:solidFill>
          <a:latin typeface="Arial" pitchFamily="-110" charset="0"/>
          <a:ea typeface="ヒラギノ角ゴ ProN W6" pitchFamily="-110" charset="-128"/>
          <a:cs typeface="ヒラギノ角ゴ ProN W6" pitchFamily="-110" charset="-128"/>
          <a:sym typeface="Arial" pitchFamily="-110" charset="0"/>
        </a:defRPr>
      </a:lvl9pPr>
    </p:titleStyle>
    <p:bodyStyle>
      <a:lvl1pPr marL="200025" indent="-236538" algn="l" rtl="0" eaLnBrk="1" fontAlgn="base" hangingPunct="1">
        <a:spcBef>
          <a:spcPts val="563"/>
        </a:spcBef>
        <a:spcAft>
          <a:spcPct val="0"/>
        </a:spcAft>
        <a:buClr>
          <a:schemeClr val="tx1"/>
        </a:buClr>
        <a:buSzPct val="100000"/>
        <a:buFont typeface="Arial" charset="0"/>
        <a:buChar char="•"/>
        <a:defRPr sz="2100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1pPr>
      <a:lvl2pPr marL="457200" indent="-228600" algn="l" rtl="0" eaLnBrk="1" fontAlgn="base" hangingPunct="1">
        <a:spcBef>
          <a:spcPts val="450"/>
        </a:spcBef>
        <a:spcAft>
          <a:spcPct val="0"/>
        </a:spcAft>
        <a:buClr>
          <a:schemeClr val="tx1"/>
        </a:buClr>
        <a:buSzPct val="100000"/>
        <a:buFont typeface="Arial" charset="0"/>
        <a:buChar char="–"/>
        <a:defRPr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2pPr>
      <a:lvl3pPr marL="766763" indent="-188913" algn="l" rtl="0" eaLnBrk="1" fontAlgn="base" hangingPunct="1">
        <a:spcBef>
          <a:spcPts val="375"/>
        </a:spcBef>
        <a:spcAft>
          <a:spcPct val="0"/>
        </a:spcAft>
        <a:buClr>
          <a:schemeClr val="tx1"/>
        </a:buClr>
        <a:buSzPct val="100000"/>
        <a:buFont typeface="Arial" charset="0"/>
        <a:buChar char="•"/>
        <a:defRPr sz="1400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3pPr>
      <a:lvl4pPr marL="1022350" indent="-188913" algn="l" rtl="0" eaLnBrk="1" fontAlgn="base" hangingPunct="1">
        <a:spcBef>
          <a:spcPts val="375"/>
        </a:spcBef>
        <a:spcAft>
          <a:spcPct val="0"/>
        </a:spcAft>
        <a:buClr>
          <a:schemeClr val="tx1"/>
        </a:buClr>
        <a:buSzPct val="100000"/>
        <a:buFont typeface="Arial" charset="0"/>
        <a:buChar char="–"/>
        <a:defRPr sz="1100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4pPr>
      <a:lvl5pPr marL="1279525" indent="-188913" algn="l" rtl="0" eaLnBrk="1" fontAlgn="base" hangingPunct="1">
        <a:spcBef>
          <a:spcPts val="375"/>
        </a:spcBef>
        <a:spcAft>
          <a:spcPct val="0"/>
        </a:spcAft>
        <a:buClr>
          <a:schemeClr val="tx1"/>
        </a:buClr>
        <a:buSzPct val="100000"/>
        <a:buFont typeface="Arial" charset="0"/>
        <a:buChar char="»"/>
        <a:defRPr sz="900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5pPr>
      <a:lvl6pPr marL="1775869" indent="-191986" algn="l" rtl="0" eaLnBrk="1" fontAlgn="base" hangingPunct="1">
        <a:spcBef>
          <a:spcPts val="379"/>
        </a:spcBef>
        <a:spcAft>
          <a:spcPct val="0"/>
        </a:spcAft>
        <a:buSzPct val="100000"/>
        <a:buFont typeface="Arial" pitchFamily="-110" charset="0"/>
        <a:buChar char="»"/>
        <a:defRPr sz="1700">
          <a:solidFill>
            <a:schemeClr val="tx1"/>
          </a:solidFill>
          <a:latin typeface="+mn-lt"/>
          <a:ea typeface="+mn-ea"/>
          <a:cs typeface="+mn-cs"/>
          <a:sym typeface="Arial" pitchFamily="-110" charset="0"/>
        </a:defRPr>
      </a:lvl6pPr>
      <a:lvl7pPr marL="2063847" indent="-191986" algn="l" rtl="0" eaLnBrk="1" fontAlgn="base" hangingPunct="1">
        <a:spcBef>
          <a:spcPts val="379"/>
        </a:spcBef>
        <a:spcAft>
          <a:spcPct val="0"/>
        </a:spcAft>
        <a:buSzPct val="100000"/>
        <a:buFont typeface="Arial" pitchFamily="-110" charset="0"/>
        <a:buChar char="»"/>
        <a:defRPr sz="1700">
          <a:solidFill>
            <a:schemeClr val="tx1"/>
          </a:solidFill>
          <a:latin typeface="+mn-lt"/>
          <a:ea typeface="+mn-ea"/>
          <a:cs typeface="+mn-cs"/>
          <a:sym typeface="Arial" pitchFamily="-110" charset="0"/>
        </a:defRPr>
      </a:lvl7pPr>
      <a:lvl8pPr marL="2351826" indent="-191986" algn="l" rtl="0" eaLnBrk="1" fontAlgn="base" hangingPunct="1">
        <a:spcBef>
          <a:spcPts val="379"/>
        </a:spcBef>
        <a:spcAft>
          <a:spcPct val="0"/>
        </a:spcAft>
        <a:buSzPct val="100000"/>
        <a:buFont typeface="Arial" pitchFamily="-110" charset="0"/>
        <a:buChar char="»"/>
        <a:defRPr sz="1700">
          <a:solidFill>
            <a:schemeClr val="tx1"/>
          </a:solidFill>
          <a:latin typeface="+mn-lt"/>
          <a:ea typeface="+mn-ea"/>
          <a:cs typeface="+mn-cs"/>
          <a:sym typeface="Arial" pitchFamily="-110" charset="0"/>
        </a:defRPr>
      </a:lvl8pPr>
      <a:lvl9pPr marL="2639803" indent="-191986" algn="l" rtl="0" eaLnBrk="1" fontAlgn="base" hangingPunct="1">
        <a:spcBef>
          <a:spcPts val="379"/>
        </a:spcBef>
        <a:spcAft>
          <a:spcPct val="0"/>
        </a:spcAft>
        <a:buSzPct val="100000"/>
        <a:buFont typeface="Arial" pitchFamily="-110" charset="0"/>
        <a:buChar char="»"/>
        <a:defRPr sz="1700">
          <a:solidFill>
            <a:schemeClr val="tx1"/>
          </a:solidFill>
          <a:latin typeface="+mn-lt"/>
          <a:ea typeface="+mn-ea"/>
          <a:cs typeface="+mn-cs"/>
          <a:sym typeface="Arial" pitchFamily="-110" charset="0"/>
        </a:defRPr>
      </a:lvl9pPr>
    </p:bodyStyle>
    <p:otherStyle>
      <a:defPPr>
        <a:defRPr lang="en-US"/>
      </a:defPPr>
      <a:lvl1pPr marL="0" algn="l" defTabSz="287979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1pPr>
      <a:lvl2pPr marL="287979" algn="l" defTabSz="287979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2pPr>
      <a:lvl3pPr marL="575957" algn="l" defTabSz="287979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3pPr>
      <a:lvl4pPr marL="863936" algn="l" defTabSz="287979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4pPr>
      <a:lvl5pPr marL="1151914" algn="l" defTabSz="287979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5pPr>
      <a:lvl6pPr marL="1439892" algn="l" defTabSz="287979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6pPr>
      <a:lvl7pPr marL="1727872" algn="l" defTabSz="287979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7pPr>
      <a:lvl8pPr marL="2015848" algn="l" defTabSz="287979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8pPr>
      <a:lvl9pPr marL="2303828" algn="l" defTabSz="287979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ms[2]-03.jpg"/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93778"/>
          <a:stretch/>
        </p:blipFill>
        <p:spPr>
          <a:xfrm>
            <a:off x="0" y="6440281"/>
            <a:ext cx="9144000" cy="426725"/>
          </a:xfrm>
          <a:prstGeom prst="rect">
            <a:avLst/>
          </a:prstGeom>
        </p:spPr>
      </p:pic>
      <p:sp>
        <p:nvSpPr>
          <p:cNvPr id="4098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806450"/>
            <a:ext cx="8231188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>
                <a:sym typeface="Arial" charset="0"/>
              </a:rPr>
              <a:t>Click to edit Master title style</a:t>
            </a:r>
            <a:endParaRPr lang="en-US">
              <a:sym typeface="Arial" charset="0"/>
            </a:endParaRPr>
          </a:p>
        </p:txBody>
      </p:sp>
      <p:sp>
        <p:nvSpPr>
          <p:cNvPr id="4099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804988"/>
            <a:ext cx="8231188" cy="437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>
                <a:sym typeface="Arial" charset="0"/>
              </a:rPr>
              <a:t>Click to edit Master text styles</a:t>
            </a:r>
          </a:p>
          <a:p>
            <a:pPr lvl="1"/>
            <a:r>
              <a:rPr lang="en-US" smtClean="0">
                <a:sym typeface="Arial" charset="0"/>
              </a:rPr>
              <a:t>Second level</a:t>
            </a:r>
          </a:p>
          <a:p>
            <a:pPr lvl="2"/>
            <a:r>
              <a:rPr lang="en-US" smtClean="0">
                <a:sym typeface="Arial" charset="0"/>
              </a:rPr>
              <a:t>Third level</a:t>
            </a:r>
          </a:p>
          <a:p>
            <a:pPr lvl="3"/>
            <a:r>
              <a:rPr lang="en-US" smtClean="0">
                <a:sym typeface="Arial" charset="0"/>
              </a:rPr>
              <a:t>Fourth level</a:t>
            </a:r>
          </a:p>
          <a:p>
            <a:pPr lvl="4"/>
            <a:r>
              <a:rPr lang="en-US" smtClean="0">
                <a:sym typeface="Arial" charset="0"/>
              </a:rPr>
              <a:t>Fifth level</a:t>
            </a:r>
            <a:endParaRPr lang="en-US">
              <a:sym typeface="Arial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314325"/>
            <a:ext cx="8231188" cy="219075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F30617"/>
                </a:solidFill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48663" y="6300788"/>
            <a:ext cx="331787" cy="555625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800">
                <a:solidFill>
                  <a:schemeClr val="bg1"/>
                </a:solidFill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defRPr>
            </a:lvl1pPr>
          </a:lstStyle>
          <a:p>
            <a:pPr>
              <a:defRPr/>
            </a:pPr>
            <a:fld id="{83059F47-AB87-3245-B268-971EC4856FB8}" type="slidenum">
              <a:rPr lang="en-US" smtClean="0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4" name="Picture 3" descr="jnj_1GMS_RGB_150202.jpeg"/>
          <p:cNvPicPr>
            <a:picLocks noChangeAspect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69163" y="215884"/>
            <a:ext cx="916262" cy="406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1653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84" r:id="rId1"/>
    <p:sldLayoutId id="2147484385" r:id="rId2"/>
    <p:sldLayoutId id="2147484386" r:id="rId3"/>
    <p:sldLayoutId id="2147484387" r:id="rId4"/>
    <p:sldLayoutId id="2147484388" r:id="rId5"/>
  </p:sldLayoutIdLst>
  <p:transition/>
  <p:timing>
    <p:tnLst>
      <p:par>
        <p:cTn id="1" dur="indefinite" restart="never" nodeType="tmRoot"/>
      </p:par>
    </p:tnLst>
  </p:timing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400">
          <a:solidFill>
            <a:srgbClr val="F30617"/>
          </a:solidFill>
          <a:latin typeface="Georgia"/>
          <a:ea typeface="+mj-ea"/>
          <a:cs typeface="Georgia"/>
          <a:sym typeface="Arial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400">
          <a:solidFill>
            <a:srgbClr val="F30617"/>
          </a:solidFill>
          <a:latin typeface="Georgia" pitchFamily="-110" charset="0"/>
          <a:ea typeface="ヒラギノ角ゴ ProN W6" pitchFamily="-110" charset="-128"/>
          <a:cs typeface="ヒラギノ角ゴ ProN W6" pitchFamily="-110" charset="-128"/>
          <a:sym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400">
          <a:solidFill>
            <a:srgbClr val="F30617"/>
          </a:solidFill>
          <a:latin typeface="Georgia" pitchFamily="-110" charset="0"/>
          <a:ea typeface="ヒラギノ角ゴ ProN W6" pitchFamily="-110" charset="-128"/>
          <a:cs typeface="ヒラギノ角ゴ ProN W6" pitchFamily="-110" charset="-128"/>
          <a:sym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400">
          <a:solidFill>
            <a:srgbClr val="F30617"/>
          </a:solidFill>
          <a:latin typeface="Georgia" pitchFamily="-110" charset="0"/>
          <a:ea typeface="ヒラギノ角ゴ ProN W6" pitchFamily="-110" charset="-128"/>
          <a:cs typeface="ヒラギノ角ゴ ProN W6" pitchFamily="-110" charset="-128"/>
          <a:sym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400">
          <a:solidFill>
            <a:srgbClr val="F30617"/>
          </a:solidFill>
          <a:latin typeface="Georgia" pitchFamily="-110" charset="0"/>
          <a:ea typeface="ヒラギノ角ゴ ProN W6" pitchFamily="-110" charset="-128"/>
          <a:cs typeface="ヒラギノ角ゴ ProN W6" pitchFamily="-110" charset="-128"/>
          <a:sym typeface="Arial" charset="0"/>
        </a:defRPr>
      </a:lvl5pPr>
      <a:lvl6pPr marL="287979" algn="l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F30617"/>
          </a:solidFill>
          <a:latin typeface="Arial" pitchFamily="-110" charset="0"/>
          <a:ea typeface="ヒラギノ角ゴ ProN W6" pitchFamily="-110" charset="-128"/>
          <a:cs typeface="ヒラギノ角ゴ ProN W6" pitchFamily="-110" charset="-128"/>
          <a:sym typeface="Arial" pitchFamily="-110" charset="0"/>
        </a:defRPr>
      </a:lvl6pPr>
      <a:lvl7pPr marL="575957" algn="l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F30617"/>
          </a:solidFill>
          <a:latin typeface="Arial" pitchFamily="-110" charset="0"/>
          <a:ea typeface="ヒラギノ角ゴ ProN W6" pitchFamily="-110" charset="-128"/>
          <a:cs typeface="ヒラギノ角ゴ ProN W6" pitchFamily="-110" charset="-128"/>
          <a:sym typeface="Arial" pitchFamily="-110" charset="0"/>
        </a:defRPr>
      </a:lvl7pPr>
      <a:lvl8pPr marL="863936" algn="l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F30617"/>
          </a:solidFill>
          <a:latin typeface="Arial" pitchFamily="-110" charset="0"/>
          <a:ea typeface="ヒラギノ角ゴ ProN W6" pitchFamily="-110" charset="-128"/>
          <a:cs typeface="ヒラギノ角ゴ ProN W6" pitchFamily="-110" charset="-128"/>
          <a:sym typeface="Arial" pitchFamily="-110" charset="0"/>
        </a:defRPr>
      </a:lvl8pPr>
      <a:lvl9pPr marL="1151914" algn="l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F30617"/>
          </a:solidFill>
          <a:latin typeface="Arial" pitchFamily="-110" charset="0"/>
          <a:ea typeface="ヒラギノ角ゴ ProN W6" pitchFamily="-110" charset="-128"/>
          <a:cs typeface="ヒラギノ角ゴ ProN W6" pitchFamily="-110" charset="-128"/>
          <a:sym typeface="Arial" pitchFamily="-110" charset="0"/>
        </a:defRPr>
      </a:lvl9pPr>
    </p:titleStyle>
    <p:bodyStyle>
      <a:lvl1pPr marL="200025" indent="-236538" algn="l" rtl="0" eaLnBrk="1" fontAlgn="base" hangingPunct="1">
        <a:spcBef>
          <a:spcPts val="563"/>
        </a:spcBef>
        <a:spcAft>
          <a:spcPct val="0"/>
        </a:spcAft>
        <a:buClr>
          <a:schemeClr val="tx1"/>
        </a:buClr>
        <a:buSzPct val="100000"/>
        <a:buFont typeface="Arial" charset="0"/>
        <a:buChar char="•"/>
        <a:defRPr sz="2100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1pPr>
      <a:lvl2pPr marL="457200" indent="-228600" algn="l" rtl="0" eaLnBrk="1" fontAlgn="base" hangingPunct="1">
        <a:spcBef>
          <a:spcPts val="450"/>
        </a:spcBef>
        <a:spcAft>
          <a:spcPct val="0"/>
        </a:spcAft>
        <a:buClr>
          <a:schemeClr val="tx1"/>
        </a:buClr>
        <a:buSzPct val="100000"/>
        <a:buFont typeface="Arial" charset="0"/>
        <a:buChar char="–"/>
        <a:defRPr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2pPr>
      <a:lvl3pPr marL="766763" indent="-188913" algn="l" rtl="0" eaLnBrk="1" fontAlgn="base" hangingPunct="1">
        <a:spcBef>
          <a:spcPts val="375"/>
        </a:spcBef>
        <a:spcAft>
          <a:spcPct val="0"/>
        </a:spcAft>
        <a:buClr>
          <a:schemeClr val="tx1"/>
        </a:buClr>
        <a:buSzPct val="100000"/>
        <a:buFont typeface="Arial" charset="0"/>
        <a:buChar char="•"/>
        <a:defRPr sz="1400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3pPr>
      <a:lvl4pPr marL="1022350" indent="-188913" algn="l" rtl="0" eaLnBrk="1" fontAlgn="base" hangingPunct="1">
        <a:spcBef>
          <a:spcPts val="375"/>
        </a:spcBef>
        <a:spcAft>
          <a:spcPct val="0"/>
        </a:spcAft>
        <a:buClr>
          <a:schemeClr val="tx1"/>
        </a:buClr>
        <a:buSzPct val="100000"/>
        <a:buFont typeface="Arial" charset="0"/>
        <a:buChar char="–"/>
        <a:defRPr sz="1100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4pPr>
      <a:lvl5pPr marL="1279525" indent="-188913" algn="l" rtl="0" eaLnBrk="1" fontAlgn="base" hangingPunct="1">
        <a:spcBef>
          <a:spcPts val="375"/>
        </a:spcBef>
        <a:spcAft>
          <a:spcPct val="0"/>
        </a:spcAft>
        <a:buClr>
          <a:schemeClr val="tx1"/>
        </a:buClr>
        <a:buSzPct val="100000"/>
        <a:buFont typeface="Arial" charset="0"/>
        <a:buChar char="»"/>
        <a:defRPr sz="900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5pPr>
      <a:lvl6pPr marL="1775869" indent="-191986" algn="l" rtl="0" eaLnBrk="1" fontAlgn="base" hangingPunct="1">
        <a:spcBef>
          <a:spcPts val="379"/>
        </a:spcBef>
        <a:spcAft>
          <a:spcPct val="0"/>
        </a:spcAft>
        <a:buSzPct val="100000"/>
        <a:buFont typeface="Arial" pitchFamily="-110" charset="0"/>
        <a:buChar char="»"/>
        <a:defRPr sz="1700">
          <a:solidFill>
            <a:schemeClr val="tx1"/>
          </a:solidFill>
          <a:latin typeface="+mn-lt"/>
          <a:ea typeface="+mn-ea"/>
          <a:cs typeface="+mn-cs"/>
          <a:sym typeface="Arial" pitchFamily="-110" charset="0"/>
        </a:defRPr>
      </a:lvl6pPr>
      <a:lvl7pPr marL="2063847" indent="-191986" algn="l" rtl="0" eaLnBrk="1" fontAlgn="base" hangingPunct="1">
        <a:spcBef>
          <a:spcPts val="379"/>
        </a:spcBef>
        <a:spcAft>
          <a:spcPct val="0"/>
        </a:spcAft>
        <a:buSzPct val="100000"/>
        <a:buFont typeface="Arial" pitchFamily="-110" charset="0"/>
        <a:buChar char="»"/>
        <a:defRPr sz="1700">
          <a:solidFill>
            <a:schemeClr val="tx1"/>
          </a:solidFill>
          <a:latin typeface="+mn-lt"/>
          <a:ea typeface="+mn-ea"/>
          <a:cs typeface="+mn-cs"/>
          <a:sym typeface="Arial" pitchFamily="-110" charset="0"/>
        </a:defRPr>
      </a:lvl7pPr>
      <a:lvl8pPr marL="2351826" indent="-191986" algn="l" rtl="0" eaLnBrk="1" fontAlgn="base" hangingPunct="1">
        <a:spcBef>
          <a:spcPts val="379"/>
        </a:spcBef>
        <a:spcAft>
          <a:spcPct val="0"/>
        </a:spcAft>
        <a:buSzPct val="100000"/>
        <a:buFont typeface="Arial" pitchFamily="-110" charset="0"/>
        <a:buChar char="»"/>
        <a:defRPr sz="1700">
          <a:solidFill>
            <a:schemeClr val="tx1"/>
          </a:solidFill>
          <a:latin typeface="+mn-lt"/>
          <a:ea typeface="+mn-ea"/>
          <a:cs typeface="+mn-cs"/>
          <a:sym typeface="Arial" pitchFamily="-110" charset="0"/>
        </a:defRPr>
      </a:lvl8pPr>
      <a:lvl9pPr marL="2639803" indent="-191986" algn="l" rtl="0" eaLnBrk="1" fontAlgn="base" hangingPunct="1">
        <a:spcBef>
          <a:spcPts val="379"/>
        </a:spcBef>
        <a:spcAft>
          <a:spcPct val="0"/>
        </a:spcAft>
        <a:buSzPct val="100000"/>
        <a:buFont typeface="Arial" pitchFamily="-110" charset="0"/>
        <a:buChar char="»"/>
        <a:defRPr sz="1700">
          <a:solidFill>
            <a:schemeClr val="tx1"/>
          </a:solidFill>
          <a:latin typeface="+mn-lt"/>
          <a:ea typeface="+mn-ea"/>
          <a:cs typeface="+mn-cs"/>
          <a:sym typeface="Arial" pitchFamily="-110" charset="0"/>
        </a:defRPr>
      </a:lvl9pPr>
    </p:bodyStyle>
    <p:otherStyle>
      <a:defPPr>
        <a:defRPr lang="en-US"/>
      </a:defPPr>
      <a:lvl1pPr marL="0" algn="l" defTabSz="287979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1pPr>
      <a:lvl2pPr marL="287979" algn="l" defTabSz="287979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2pPr>
      <a:lvl3pPr marL="575957" algn="l" defTabSz="287979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3pPr>
      <a:lvl4pPr marL="863936" algn="l" defTabSz="287979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4pPr>
      <a:lvl5pPr marL="1151914" algn="l" defTabSz="287979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5pPr>
      <a:lvl6pPr marL="1439892" algn="l" defTabSz="287979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6pPr>
      <a:lvl7pPr marL="1727872" algn="l" defTabSz="287979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7pPr>
      <a:lvl8pPr marL="2015848" algn="l" defTabSz="287979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8pPr>
      <a:lvl9pPr marL="2303828" algn="l" defTabSz="287979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ms[2]-03.jpg"/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93778"/>
          <a:stretch/>
        </p:blipFill>
        <p:spPr>
          <a:xfrm>
            <a:off x="0" y="6440281"/>
            <a:ext cx="9144000" cy="426725"/>
          </a:xfrm>
          <a:prstGeom prst="rect">
            <a:avLst/>
          </a:prstGeom>
        </p:spPr>
      </p:pic>
      <p:sp>
        <p:nvSpPr>
          <p:cNvPr id="4098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806450"/>
            <a:ext cx="8231188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>
                <a:sym typeface="Arial" charset="0"/>
              </a:rPr>
              <a:t>Click to edit Master title style</a:t>
            </a:r>
            <a:endParaRPr lang="en-US">
              <a:sym typeface="Arial" charset="0"/>
            </a:endParaRPr>
          </a:p>
        </p:txBody>
      </p:sp>
      <p:sp>
        <p:nvSpPr>
          <p:cNvPr id="4099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804988"/>
            <a:ext cx="8231188" cy="437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>
                <a:sym typeface="Arial" charset="0"/>
              </a:rPr>
              <a:t>Click to edit Master text styles</a:t>
            </a:r>
          </a:p>
          <a:p>
            <a:pPr lvl="1"/>
            <a:r>
              <a:rPr lang="en-US" smtClean="0">
                <a:sym typeface="Arial" charset="0"/>
              </a:rPr>
              <a:t>Second level</a:t>
            </a:r>
          </a:p>
          <a:p>
            <a:pPr lvl="2"/>
            <a:r>
              <a:rPr lang="en-US" smtClean="0">
                <a:sym typeface="Arial" charset="0"/>
              </a:rPr>
              <a:t>Third level</a:t>
            </a:r>
          </a:p>
          <a:p>
            <a:pPr lvl="3"/>
            <a:r>
              <a:rPr lang="en-US" smtClean="0">
                <a:sym typeface="Arial" charset="0"/>
              </a:rPr>
              <a:t>Fourth level</a:t>
            </a:r>
          </a:p>
          <a:p>
            <a:pPr lvl="4"/>
            <a:r>
              <a:rPr lang="en-US" smtClean="0">
                <a:sym typeface="Arial" charset="0"/>
              </a:rPr>
              <a:t>Fifth level</a:t>
            </a:r>
            <a:endParaRPr lang="en-US">
              <a:sym typeface="Arial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314325"/>
            <a:ext cx="8231188" cy="219075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F30617"/>
                </a:solidFill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48663" y="6300788"/>
            <a:ext cx="331787" cy="555625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800">
                <a:solidFill>
                  <a:schemeClr val="bg1"/>
                </a:solidFill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defRPr>
            </a:lvl1pPr>
          </a:lstStyle>
          <a:p>
            <a:pPr>
              <a:defRPr/>
            </a:pPr>
            <a:fld id="{83059F47-AB87-3245-B268-971EC4856FB8}" type="slidenum">
              <a:rPr lang="en-US" smtClean="0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97162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91" r:id="rId1"/>
    <p:sldLayoutId id="2147484392" r:id="rId2"/>
    <p:sldLayoutId id="2147484393" r:id="rId3"/>
    <p:sldLayoutId id="2147484394" r:id="rId4"/>
    <p:sldLayoutId id="2147484395" r:id="rId5"/>
  </p:sldLayoutIdLst>
  <p:transition/>
  <p:timing>
    <p:tnLst>
      <p:par>
        <p:cTn id="1" dur="indefinite" restart="never" nodeType="tmRoot"/>
      </p:par>
    </p:tnLst>
  </p:timing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400">
          <a:solidFill>
            <a:srgbClr val="F30617"/>
          </a:solidFill>
          <a:latin typeface="Georgia"/>
          <a:ea typeface="+mj-ea"/>
          <a:cs typeface="Georgia"/>
          <a:sym typeface="Arial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400">
          <a:solidFill>
            <a:srgbClr val="F30617"/>
          </a:solidFill>
          <a:latin typeface="Georgia" pitchFamily="-110" charset="0"/>
          <a:ea typeface="ヒラギノ角ゴ ProN W6" pitchFamily="-110" charset="-128"/>
          <a:cs typeface="ヒラギノ角ゴ ProN W6" pitchFamily="-110" charset="-128"/>
          <a:sym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400">
          <a:solidFill>
            <a:srgbClr val="F30617"/>
          </a:solidFill>
          <a:latin typeface="Georgia" pitchFamily="-110" charset="0"/>
          <a:ea typeface="ヒラギノ角ゴ ProN W6" pitchFamily="-110" charset="-128"/>
          <a:cs typeface="ヒラギノ角ゴ ProN W6" pitchFamily="-110" charset="-128"/>
          <a:sym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400">
          <a:solidFill>
            <a:srgbClr val="F30617"/>
          </a:solidFill>
          <a:latin typeface="Georgia" pitchFamily="-110" charset="0"/>
          <a:ea typeface="ヒラギノ角ゴ ProN W6" pitchFamily="-110" charset="-128"/>
          <a:cs typeface="ヒラギノ角ゴ ProN W6" pitchFamily="-110" charset="-128"/>
          <a:sym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400">
          <a:solidFill>
            <a:srgbClr val="F30617"/>
          </a:solidFill>
          <a:latin typeface="Georgia" pitchFamily="-110" charset="0"/>
          <a:ea typeface="ヒラギノ角ゴ ProN W6" pitchFamily="-110" charset="-128"/>
          <a:cs typeface="ヒラギノ角ゴ ProN W6" pitchFamily="-110" charset="-128"/>
          <a:sym typeface="Arial" charset="0"/>
        </a:defRPr>
      </a:lvl5pPr>
      <a:lvl6pPr marL="287979" algn="l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F30617"/>
          </a:solidFill>
          <a:latin typeface="Arial" pitchFamily="-110" charset="0"/>
          <a:ea typeface="ヒラギノ角ゴ ProN W6" pitchFamily="-110" charset="-128"/>
          <a:cs typeface="ヒラギノ角ゴ ProN W6" pitchFamily="-110" charset="-128"/>
          <a:sym typeface="Arial" pitchFamily="-110" charset="0"/>
        </a:defRPr>
      </a:lvl6pPr>
      <a:lvl7pPr marL="575957" algn="l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F30617"/>
          </a:solidFill>
          <a:latin typeface="Arial" pitchFamily="-110" charset="0"/>
          <a:ea typeface="ヒラギノ角ゴ ProN W6" pitchFamily="-110" charset="-128"/>
          <a:cs typeface="ヒラギノ角ゴ ProN W6" pitchFamily="-110" charset="-128"/>
          <a:sym typeface="Arial" pitchFamily="-110" charset="0"/>
        </a:defRPr>
      </a:lvl7pPr>
      <a:lvl8pPr marL="863936" algn="l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F30617"/>
          </a:solidFill>
          <a:latin typeface="Arial" pitchFamily="-110" charset="0"/>
          <a:ea typeface="ヒラギノ角ゴ ProN W6" pitchFamily="-110" charset="-128"/>
          <a:cs typeface="ヒラギノ角ゴ ProN W6" pitchFamily="-110" charset="-128"/>
          <a:sym typeface="Arial" pitchFamily="-110" charset="0"/>
        </a:defRPr>
      </a:lvl8pPr>
      <a:lvl9pPr marL="1151914" algn="l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F30617"/>
          </a:solidFill>
          <a:latin typeface="Arial" pitchFamily="-110" charset="0"/>
          <a:ea typeface="ヒラギノ角ゴ ProN W6" pitchFamily="-110" charset="-128"/>
          <a:cs typeface="ヒラギノ角ゴ ProN W6" pitchFamily="-110" charset="-128"/>
          <a:sym typeface="Arial" pitchFamily="-110" charset="0"/>
        </a:defRPr>
      </a:lvl9pPr>
    </p:titleStyle>
    <p:bodyStyle>
      <a:lvl1pPr marL="200025" indent="-236538" algn="l" rtl="0" eaLnBrk="1" fontAlgn="base" hangingPunct="1">
        <a:spcBef>
          <a:spcPts val="563"/>
        </a:spcBef>
        <a:spcAft>
          <a:spcPct val="0"/>
        </a:spcAft>
        <a:buClr>
          <a:schemeClr val="tx1"/>
        </a:buClr>
        <a:buSzPct val="100000"/>
        <a:buFont typeface="Arial" charset="0"/>
        <a:buChar char="•"/>
        <a:defRPr sz="2100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1pPr>
      <a:lvl2pPr marL="457200" indent="-228600" algn="l" rtl="0" eaLnBrk="1" fontAlgn="base" hangingPunct="1">
        <a:spcBef>
          <a:spcPts val="450"/>
        </a:spcBef>
        <a:spcAft>
          <a:spcPct val="0"/>
        </a:spcAft>
        <a:buClr>
          <a:schemeClr val="tx1"/>
        </a:buClr>
        <a:buSzPct val="100000"/>
        <a:buFont typeface="Arial" charset="0"/>
        <a:buChar char="–"/>
        <a:defRPr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2pPr>
      <a:lvl3pPr marL="766763" indent="-188913" algn="l" rtl="0" eaLnBrk="1" fontAlgn="base" hangingPunct="1">
        <a:spcBef>
          <a:spcPts val="375"/>
        </a:spcBef>
        <a:spcAft>
          <a:spcPct val="0"/>
        </a:spcAft>
        <a:buClr>
          <a:schemeClr val="tx1"/>
        </a:buClr>
        <a:buSzPct val="100000"/>
        <a:buFont typeface="Arial" charset="0"/>
        <a:buChar char="•"/>
        <a:defRPr sz="1400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3pPr>
      <a:lvl4pPr marL="1022350" indent="-188913" algn="l" rtl="0" eaLnBrk="1" fontAlgn="base" hangingPunct="1">
        <a:spcBef>
          <a:spcPts val="375"/>
        </a:spcBef>
        <a:spcAft>
          <a:spcPct val="0"/>
        </a:spcAft>
        <a:buClr>
          <a:schemeClr val="tx1"/>
        </a:buClr>
        <a:buSzPct val="100000"/>
        <a:buFont typeface="Arial" charset="0"/>
        <a:buChar char="–"/>
        <a:defRPr sz="1100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4pPr>
      <a:lvl5pPr marL="1279525" indent="-188913" algn="l" rtl="0" eaLnBrk="1" fontAlgn="base" hangingPunct="1">
        <a:spcBef>
          <a:spcPts val="375"/>
        </a:spcBef>
        <a:spcAft>
          <a:spcPct val="0"/>
        </a:spcAft>
        <a:buClr>
          <a:schemeClr val="tx1"/>
        </a:buClr>
        <a:buSzPct val="100000"/>
        <a:buFont typeface="Arial" charset="0"/>
        <a:buChar char="»"/>
        <a:defRPr sz="900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5pPr>
      <a:lvl6pPr marL="1775869" indent="-191986" algn="l" rtl="0" eaLnBrk="1" fontAlgn="base" hangingPunct="1">
        <a:spcBef>
          <a:spcPts val="379"/>
        </a:spcBef>
        <a:spcAft>
          <a:spcPct val="0"/>
        </a:spcAft>
        <a:buSzPct val="100000"/>
        <a:buFont typeface="Arial" pitchFamily="-110" charset="0"/>
        <a:buChar char="»"/>
        <a:defRPr sz="1700">
          <a:solidFill>
            <a:schemeClr val="tx1"/>
          </a:solidFill>
          <a:latin typeface="+mn-lt"/>
          <a:ea typeface="+mn-ea"/>
          <a:cs typeface="+mn-cs"/>
          <a:sym typeface="Arial" pitchFamily="-110" charset="0"/>
        </a:defRPr>
      </a:lvl6pPr>
      <a:lvl7pPr marL="2063847" indent="-191986" algn="l" rtl="0" eaLnBrk="1" fontAlgn="base" hangingPunct="1">
        <a:spcBef>
          <a:spcPts val="379"/>
        </a:spcBef>
        <a:spcAft>
          <a:spcPct val="0"/>
        </a:spcAft>
        <a:buSzPct val="100000"/>
        <a:buFont typeface="Arial" pitchFamily="-110" charset="0"/>
        <a:buChar char="»"/>
        <a:defRPr sz="1700">
          <a:solidFill>
            <a:schemeClr val="tx1"/>
          </a:solidFill>
          <a:latin typeface="+mn-lt"/>
          <a:ea typeface="+mn-ea"/>
          <a:cs typeface="+mn-cs"/>
          <a:sym typeface="Arial" pitchFamily="-110" charset="0"/>
        </a:defRPr>
      </a:lvl7pPr>
      <a:lvl8pPr marL="2351826" indent="-191986" algn="l" rtl="0" eaLnBrk="1" fontAlgn="base" hangingPunct="1">
        <a:spcBef>
          <a:spcPts val="379"/>
        </a:spcBef>
        <a:spcAft>
          <a:spcPct val="0"/>
        </a:spcAft>
        <a:buSzPct val="100000"/>
        <a:buFont typeface="Arial" pitchFamily="-110" charset="0"/>
        <a:buChar char="»"/>
        <a:defRPr sz="1700">
          <a:solidFill>
            <a:schemeClr val="tx1"/>
          </a:solidFill>
          <a:latin typeface="+mn-lt"/>
          <a:ea typeface="+mn-ea"/>
          <a:cs typeface="+mn-cs"/>
          <a:sym typeface="Arial" pitchFamily="-110" charset="0"/>
        </a:defRPr>
      </a:lvl8pPr>
      <a:lvl9pPr marL="2639803" indent="-191986" algn="l" rtl="0" eaLnBrk="1" fontAlgn="base" hangingPunct="1">
        <a:spcBef>
          <a:spcPts val="379"/>
        </a:spcBef>
        <a:spcAft>
          <a:spcPct val="0"/>
        </a:spcAft>
        <a:buSzPct val="100000"/>
        <a:buFont typeface="Arial" pitchFamily="-110" charset="0"/>
        <a:buChar char="»"/>
        <a:defRPr sz="1700">
          <a:solidFill>
            <a:schemeClr val="tx1"/>
          </a:solidFill>
          <a:latin typeface="+mn-lt"/>
          <a:ea typeface="+mn-ea"/>
          <a:cs typeface="+mn-cs"/>
          <a:sym typeface="Arial" pitchFamily="-110" charset="0"/>
        </a:defRPr>
      </a:lvl9pPr>
    </p:bodyStyle>
    <p:otherStyle>
      <a:defPPr>
        <a:defRPr lang="en-US"/>
      </a:defPPr>
      <a:lvl1pPr marL="0" algn="l" defTabSz="287979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1pPr>
      <a:lvl2pPr marL="287979" algn="l" defTabSz="287979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2pPr>
      <a:lvl3pPr marL="575957" algn="l" defTabSz="287979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3pPr>
      <a:lvl4pPr marL="863936" algn="l" defTabSz="287979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4pPr>
      <a:lvl5pPr marL="1151914" algn="l" defTabSz="287979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5pPr>
      <a:lvl6pPr marL="1439892" algn="l" defTabSz="287979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6pPr>
      <a:lvl7pPr marL="1727872" algn="l" defTabSz="287979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7pPr>
      <a:lvl8pPr marL="2015848" algn="l" defTabSz="287979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8pPr>
      <a:lvl9pPr marL="2303828" algn="l" defTabSz="287979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ms[2]-03.jpg"/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93778"/>
          <a:stretch/>
        </p:blipFill>
        <p:spPr>
          <a:xfrm>
            <a:off x="0" y="6440281"/>
            <a:ext cx="9144000" cy="426725"/>
          </a:xfrm>
          <a:prstGeom prst="rect">
            <a:avLst/>
          </a:prstGeom>
        </p:spPr>
      </p:pic>
      <p:sp>
        <p:nvSpPr>
          <p:cNvPr id="4098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806450"/>
            <a:ext cx="8231188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>
                <a:sym typeface="Arial" charset="0"/>
              </a:rPr>
              <a:t>Click to edit Master title style</a:t>
            </a:r>
            <a:endParaRPr lang="en-US">
              <a:sym typeface="Arial" charset="0"/>
            </a:endParaRPr>
          </a:p>
        </p:txBody>
      </p:sp>
      <p:sp>
        <p:nvSpPr>
          <p:cNvPr id="4099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804988"/>
            <a:ext cx="8231188" cy="437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>
                <a:sym typeface="Arial" charset="0"/>
              </a:rPr>
              <a:t>Click to edit Master text styles</a:t>
            </a:r>
          </a:p>
          <a:p>
            <a:pPr lvl="1"/>
            <a:r>
              <a:rPr lang="en-US" smtClean="0">
                <a:sym typeface="Arial" charset="0"/>
              </a:rPr>
              <a:t>Second level</a:t>
            </a:r>
          </a:p>
          <a:p>
            <a:pPr lvl="2"/>
            <a:r>
              <a:rPr lang="en-US" smtClean="0">
                <a:sym typeface="Arial" charset="0"/>
              </a:rPr>
              <a:t>Third level</a:t>
            </a:r>
          </a:p>
          <a:p>
            <a:pPr lvl="3"/>
            <a:r>
              <a:rPr lang="en-US" smtClean="0">
                <a:sym typeface="Arial" charset="0"/>
              </a:rPr>
              <a:t>Fourth level</a:t>
            </a:r>
          </a:p>
          <a:p>
            <a:pPr lvl="4"/>
            <a:r>
              <a:rPr lang="en-US" smtClean="0">
                <a:sym typeface="Arial" charset="0"/>
              </a:rPr>
              <a:t>Fifth level</a:t>
            </a:r>
            <a:endParaRPr lang="en-US">
              <a:sym typeface="Arial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314325"/>
            <a:ext cx="8231188" cy="219075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F30617"/>
                </a:solidFill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48663" y="6300788"/>
            <a:ext cx="331787" cy="555625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800">
                <a:solidFill>
                  <a:schemeClr val="bg1"/>
                </a:solidFill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defRPr>
            </a:lvl1pPr>
          </a:lstStyle>
          <a:p>
            <a:pPr>
              <a:defRPr/>
            </a:pPr>
            <a:fld id="{83059F47-AB87-3245-B268-971EC4856FB8}" type="slidenum">
              <a:rPr lang="en-US" smtClean="0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74820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98" r:id="rId1"/>
    <p:sldLayoutId id="2147484399" r:id="rId2"/>
    <p:sldLayoutId id="2147484400" r:id="rId3"/>
    <p:sldLayoutId id="2147484401" r:id="rId4"/>
    <p:sldLayoutId id="2147484402" r:id="rId5"/>
  </p:sldLayoutIdLst>
  <p:transition/>
  <p:timing>
    <p:tnLst>
      <p:par>
        <p:cTn id="1" dur="indefinite" restart="never" nodeType="tmRoot"/>
      </p:par>
    </p:tnLst>
  </p:timing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400">
          <a:solidFill>
            <a:srgbClr val="F30617"/>
          </a:solidFill>
          <a:latin typeface="Georgia"/>
          <a:ea typeface="+mj-ea"/>
          <a:cs typeface="Georgia"/>
          <a:sym typeface="Arial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400">
          <a:solidFill>
            <a:srgbClr val="F30617"/>
          </a:solidFill>
          <a:latin typeface="Georgia" pitchFamily="-110" charset="0"/>
          <a:ea typeface="ヒラギノ角ゴ ProN W6" pitchFamily="-110" charset="-128"/>
          <a:cs typeface="ヒラギノ角ゴ ProN W6" pitchFamily="-110" charset="-128"/>
          <a:sym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400">
          <a:solidFill>
            <a:srgbClr val="F30617"/>
          </a:solidFill>
          <a:latin typeface="Georgia" pitchFamily="-110" charset="0"/>
          <a:ea typeface="ヒラギノ角ゴ ProN W6" pitchFamily="-110" charset="-128"/>
          <a:cs typeface="ヒラギノ角ゴ ProN W6" pitchFamily="-110" charset="-128"/>
          <a:sym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400">
          <a:solidFill>
            <a:srgbClr val="F30617"/>
          </a:solidFill>
          <a:latin typeface="Georgia" pitchFamily="-110" charset="0"/>
          <a:ea typeface="ヒラギノ角ゴ ProN W6" pitchFamily="-110" charset="-128"/>
          <a:cs typeface="ヒラギノ角ゴ ProN W6" pitchFamily="-110" charset="-128"/>
          <a:sym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400">
          <a:solidFill>
            <a:srgbClr val="F30617"/>
          </a:solidFill>
          <a:latin typeface="Georgia" pitchFamily="-110" charset="0"/>
          <a:ea typeface="ヒラギノ角ゴ ProN W6" pitchFamily="-110" charset="-128"/>
          <a:cs typeface="ヒラギノ角ゴ ProN W6" pitchFamily="-110" charset="-128"/>
          <a:sym typeface="Arial" charset="0"/>
        </a:defRPr>
      </a:lvl5pPr>
      <a:lvl6pPr marL="287979" algn="l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F30617"/>
          </a:solidFill>
          <a:latin typeface="Arial" pitchFamily="-110" charset="0"/>
          <a:ea typeface="ヒラギノ角ゴ ProN W6" pitchFamily="-110" charset="-128"/>
          <a:cs typeface="ヒラギノ角ゴ ProN W6" pitchFamily="-110" charset="-128"/>
          <a:sym typeface="Arial" pitchFamily="-110" charset="0"/>
        </a:defRPr>
      </a:lvl6pPr>
      <a:lvl7pPr marL="575957" algn="l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F30617"/>
          </a:solidFill>
          <a:latin typeface="Arial" pitchFamily="-110" charset="0"/>
          <a:ea typeface="ヒラギノ角ゴ ProN W6" pitchFamily="-110" charset="-128"/>
          <a:cs typeface="ヒラギノ角ゴ ProN W6" pitchFamily="-110" charset="-128"/>
          <a:sym typeface="Arial" pitchFamily="-110" charset="0"/>
        </a:defRPr>
      </a:lvl7pPr>
      <a:lvl8pPr marL="863936" algn="l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F30617"/>
          </a:solidFill>
          <a:latin typeface="Arial" pitchFamily="-110" charset="0"/>
          <a:ea typeface="ヒラギノ角ゴ ProN W6" pitchFamily="-110" charset="-128"/>
          <a:cs typeface="ヒラギノ角ゴ ProN W6" pitchFamily="-110" charset="-128"/>
          <a:sym typeface="Arial" pitchFamily="-110" charset="0"/>
        </a:defRPr>
      </a:lvl8pPr>
      <a:lvl9pPr marL="1151914" algn="l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F30617"/>
          </a:solidFill>
          <a:latin typeface="Arial" pitchFamily="-110" charset="0"/>
          <a:ea typeface="ヒラギノ角ゴ ProN W6" pitchFamily="-110" charset="-128"/>
          <a:cs typeface="ヒラギノ角ゴ ProN W6" pitchFamily="-110" charset="-128"/>
          <a:sym typeface="Arial" pitchFamily="-110" charset="0"/>
        </a:defRPr>
      </a:lvl9pPr>
    </p:titleStyle>
    <p:bodyStyle>
      <a:lvl1pPr marL="200025" indent="-236538" algn="l" rtl="0" eaLnBrk="1" fontAlgn="base" hangingPunct="1">
        <a:spcBef>
          <a:spcPts val="563"/>
        </a:spcBef>
        <a:spcAft>
          <a:spcPct val="0"/>
        </a:spcAft>
        <a:buClr>
          <a:schemeClr val="tx1"/>
        </a:buClr>
        <a:buSzPct val="100000"/>
        <a:buFont typeface="Arial" charset="0"/>
        <a:buChar char="•"/>
        <a:defRPr sz="2100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1pPr>
      <a:lvl2pPr marL="457200" indent="-228600" algn="l" rtl="0" eaLnBrk="1" fontAlgn="base" hangingPunct="1">
        <a:spcBef>
          <a:spcPts val="450"/>
        </a:spcBef>
        <a:spcAft>
          <a:spcPct val="0"/>
        </a:spcAft>
        <a:buClr>
          <a:schemeClr val="tx1"/>
        </a:buClr>
        <a:buSzPct val="100000"/>
        <a:buFont typeface="Arial" charset="0"/>
        <a:buChar char="–"/>
        <a:defRPr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2pPr>
      <a:lvl3pPr marL="766763" indent="-188913" algn="l" rtl="0" eaLnBrk="1" fontAlgn="base" hangingPunct="1">
        <a:spcBef>
          <a:spcPts val="375"/>
        </a:spcBef>
        <a:spcAft>
          <a:spcPct val="0"/>
        </a:spcAft>
        <a:buClr>
          <a:schemeClr val="tx1"/>
        </a:buClr>
        <a:buSzPct val="100000"/>
        <a:buFont typeface="Arial" charset="0"/>
        <a:buChar char="•"/>
        <a:defRPr sz="1400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3pPr>
      <a:lvl4pPr marL="1022350" indent="-188913" algn="l" rtl="0" eaLnBrk="1" fontAlgn="base" hangingPunct="1">
        <a:spcBef>
          <a:spcPts val="375"/>
        </a:spcBef>
        <a:spcAft>
          <a:spcPct val="0"/>
        </a:spcAft>
        <a:buClr>
          <a:schemeClr val="tx1"/>
        </a:buClr>
        <a:buSzPct val="100000"/>
        <a:buFont typeface="Arial" charset="0"/>
        <a:buChar char="–"/>
        <a:defRPr sz="1100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4pPr>
      <a:lvl5pPr marL="1279525" indent="-188913" algn="l" rtl="0" eaLnBrk="1" fontAlgn="base" hangingPunct="1">
        <a:spcBef>
          <a:spcPts val="375"/>
        </a:spcBef>
        <a:spcAft>
          <a:spcPct val="0"/>
        </a:spcAft>
        <a:buClr>
          <a:schemeClr val="tx1"/>
        </a:buClr>
        <a:buSzPct val="100000"/>
        <a:buFont typeface="Arial" charset="0"/>
        <a:buChar char="»"/>
        <a:defRPr sz="900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5pPr>
      <a:lvl6pPr marL="1775869" indent="-191986" algn="l" rtl="0" eaLnBrk="1" fontAlgn="base" hangingPunct="1">
        <a:spcBef>
          <a:spcPts val="379"/>
        </a:spcBef>
        <a:spcAft>
          <a:spcPct val="0"/>
        </a:spcAft>
        <a:buSzPct val="100000"/>
        <a:buFont typeface="Arial" pitchFamily="-110" charset="0"/>
        <a:buChar char="»"/>
        <a:defRPr sz="1700">
          <a:solidFill>
            <a:schemeClr val="tx1"/>
          </a:solidFill>
          <a:latin typeface="+mn-lt"/>
          <a:ea typeface="+mn-ea"/>
          <a:cs typeface="+mn-cs"/>
          <a:sym typeface="Arial" pitchFamily="-110" charset="0"/>
        </a:defRPr>
      </a:lvl6pPr>
      <a:lvl7pPr marL="2063847" indent="-191986" algn="l" rtl="0" eaLnBrk="1" fontAlgn="base" hangingPunct="1">
        <a:spcBef>
          <a:spcPts val="379"/>
        </a:spcBef>
        <a:spcAft>
          <a:spcPct val="0"/>
        </a:spcAft>
        <a:buSzPct val="100000"/>
        <a:buFont typeface="Arial" pitchFamily="-110" charset="0"/>
        <a:buChar char="»"/>
        <a:defRPr sz="1700">
          <a:solidFill>
            <a:schemeClr val="tx1"/>
          </a:solidFill>
          <a:latin typeface="+mn-lt"/>
          <a:ea typeface="+mn-ea"/>
          <a:cs typeface="+mn-cs"/>
          <a:sym typeface="Arial" pitchFamily="-110" charset="0"/>
        </a:defRPr>
      </a:lvl7pPr>
      <a:lvl8pPr marL="2351826" indent="-191986" algn="l" rtl="0" eaLnBrk="1" fontAlgn="base" hangingPunct="1">
        <a:spcBef>
          <a:spcPts val="379"/>
        </a:spcBef>
        <a:spcAft>
          <a:spcPct val="0"/>
        </a:spcAft>
        <a:buSzPct val="100000"/>
        <a:buFont typeface="Arial" pitchFamily="-110" charset="0"/>
        <a:buChar char="»"/>
        <a:defRPr sz="1700">
          <a:solidFill>
            <a:schemeClr val="tx1"/>
          </a:solidFill>
          <a:latin typeface="+mn-lt"/>
          <a:ea typeface="+mn-ea"/>
          <a:cs typeface="+mn-cs"/>
          <a:sym typeface="Arial" pitchFamily="-110" charset="0"/>
        </a:defRPr>
      </a:lvl8pPr>
      <a:lvl9pPr marL="2639803" indent="-191986" algn="l" rtl="0" eaLnBrk="1" fontAlgn="base" hangingPunct="1">
        <a:spcBef>
          <a:spcPts val="379"/>
        </a:spcBef>
        <a:spcAft>
          <a:spcPct val="0"/>
        </a:spcAft>
        <a:buSzPct val="100000"/>
        <a:buFont typeface="Arial" pitchFamily="-110" charset="0"/>
        <a:buChar char="»"/>
        <a:defRPr sz="1700">
          <a:solidFill>
            <a:schemeClr val="tx1"/>
          </a:solidFill>
          <a:latin typeface="+mn-lt"/>
          <a:ea typeface="+mn-ea"/>
          <a:cs typeface="+mn-cs"/>
          <a:sym typeface="Arial" pitchFamily="-110" charset="0"/>
        </a:defRPr>
      </a:lvl9pPr>
    </p:bodyStyle>
    <p:otherStyle>
      <a:defPPr>
        <a:defRPr lang="en-US"/>
      </a:defPPr>
      <a:lvl1pPr marL="0" algn="l" defTabSz="287979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1pPr>
      <a:lvl2pPr marL="287979" algn="l" defTabSz="287979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2pPr>
      <a:lvl3pPr marL="575957" algn="l" defTabSz="287979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3pPr>
      <a:lvl4pPr marL="863936" algn="l" defTabSz="287979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4pPr>
      <a:lvl5pPr marL="1151914" algn="l" defTabSz="287979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5pPr>
      <a:lvl6pPr marL="1439892" algn="l" defTabSz="287979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6pPr>
      <a:lvl7pPr marL="1727872" algn="l" defTabSz="287979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7pPr>
      <a:lvl8pPr marL="2015848" algn="l" defTabSz="287979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8pPr>
      <a:lvl9pPr marL="2303828" algn="l" defTabSz="287979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ms[2]-03.jpg"/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93778"/>
          <a:stretch/>
        </p:blipFill>
        <p:spPr>
          <a:xfrm>
            <a:off x="0" y="6440281"/>
            <a:ext cx="9144000" cy="426725"/>
          </a:xfrm>
          <a:prstGeom prst="rect">
            <a:avLst/>
          </a:prstGeom>
        </p:spPr>
      </p:pic>
      <p:sp>
        <p:nvSpPr>
          <p:cNvPr id="4098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806450"/>
            <a:ext cx="8231188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>
                <a:sym typeface="Arial" charset="0"/>
              </a:rPr>
              <a:t>Click to edit Master title style</a:t>
            </a:r>
            <a:endParaRPr lang="en-US">
              <a:sym typeface="Arial" charset="0"/>
            </a:endParaRPr>
          </a:p>
        </p:txBody>
      </p:sp>
      <p:sp>
        <p:nvSpPr>
          <p:cNvPr id="4099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804988"/>
            <a:ext cx="8231188" cy="437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>
                <a:sym typeface="Arial" charset="0"/>
              </a:rPr>
              <a:t>Click to edit Master text styles</a:t>
            </a:r>
          </a:p>
          <a:p>
            <a:pPr lvl="1"/>
            <a:r>
              <a:rPr lang="en-US" smtClean="0">
                <a:sym typeface="Arial" charset="0"/>
              </a:rPr>
              <a:t>Second level</a:t>
            </a:r>
          </a:p>
          <a:p>
            <a:pPr lvl="2"/>
            <a:r>
              <a:rPr lang="en-US" smtClean="0">
                <a:sym typeface="Arial" charset="0"/>
              </a:rPr>
              <a:t>Third level</a:t>
            </a:r>
          </a:p>
          <a:p>
            <a:pPr lvl="3"/>
            <a:r>
              <a:rPr lang="en-US" smtClean="0">
                <a:sym typeface="Arial" charset="0"/>
              </a:rPr>
              <a:t>Fourth level</a:t>
            </a:r>
          </a:p>
          <a:p>
            <a:pPr lvl="4"/>
            <a:r>
              <a:rPr lang="en-US" smtClean="0">
                <a:sym typeface="Arial" charset="0"/>
              </a:rPr>
              <a:t>Fifth level</a:t>
            </a:r>
            <a:endParaRPr lang="en-US">
              <a:sym typeface="Arial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314325"/>
            <a:ext cx="8231188" cy="219075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F30617"/>
                </a:solidFill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48663" y="6300788"/>
            <a:ext cx="331787" cy="555625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800">
                <a:solidFill>
                  <a:schemeClr val="bg1"/>
                </a:solidFill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defRPr>
            </a:lvl1pPr>
          </a:lstStyle>
          <a:p>
            <a:pPr>
              <a:defRPr/>
            </a:pPr>
            <a:fld id="{83059F47-AB87-3245-B268-971EC4856FB8}" type="slidenum">
              <a:rPr lang="en-US" smtClean="0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42086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05" r:id="rId1"/>
    <p:sldLayoutId id="2147484406" r:id="rId2"/>
    <p:sldLayoutId id="2147484407" r:id="rId3"/>
    <p:sldLayoutId id="2147484408" r:id="rId4"/>
    <p:sldLayoutId id="2147484409" r:id="rId5"/>
  </p:sldLayoutIdLst>
  <p:transition/>
  <p:timing>
    <p:tnLst>
      <p:par>
        <p:cTn id="1" dur="indefinite" restart="never" nodeType="tmRoot"/>
      </p:par>
    </p:tnLst>
  </p:timing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400">
          <a:solidFill>
            <a:srgbClr val="F30617"/>
          </a:solidFill>
          <a:latin typeface="Georgia"/>
          <a:ea typeface="+mj-ea"/>
          <a:cs typeface="Georgia"/>
          <a:sym typeface="Arial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400">
          <a:solidFill>
            <a:srgbClr val="F30617"/>
          </a:solidFill>
          <a:latin typeface="Georgia" pitchFamily="-110" charset="0"/>
          <a:ea typeface="ヒラギノ角ゴ ProN W6" pitchFamily="-110" charset="-128"/>
          <a:cs typeface="ヒラギノ角ゴ ProN W6" pitchFamily="-110" charset="-128"/>
          <a:sym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400">
          <a:solidFill>
            <a:srgbClr val="F30617"/>
          </a:solidFill>
          <a:latin typeface="Georgia" pitchFamily="-110" charset="0"/>
          <a:ea typeface="ヒラギノ角ゴ ProN W6" pitchFamily="-110" charset="-128"/>
          <a:cs typeface="ヒラギノ角ゴ ProN W6" pitchFamily="-110" charset="-128"/>
          <a:sym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400">
          <a:solidFill>
            <a:srgbClr val="F30617"/>
          </a:solidFill>
          <a:latin typeface="Georgia" pitchFamily="-110" charset="0"/>
          <a:ea typeface="ヒラギノ角ゴ ProN W6" pitchFamily="-110" charset="-128"/>
          <a:cs typeface="ヒラギノ角ゴ ProN W6" pitchFamily="-110" charset="-128"/>
          <a:sym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400">
          <a:solidFill>
            <a:srgbClr val="F30617"/>
          </a:solidFill>
          <a:latin typeface="Georgia" pitchFamily="-110" charset="0"/>
          <a:ea typeface="ヒラギノ角ゴ ProN W6" pitchFamily="-110" charset="-128"/>
          <a:cs typeface="ヒラギノ角ゴ ProN W6" pitchFamily="-110" charset="-128"/>
          <a:sym typeface="Arial" charset="0"/>
        </a:defRPr>
      </a:lvl5pPr>
      <a:lvl6pPr marL="287979" algn="l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F30617"/>
          </a:solidFill>
          <a:latin typeface="Arial" pitchFamily="-110" charset="0"/>
          <a:ea typeface="ヒラギノ角ゴ ProN W6" pitchFamily="-110" charset="-128"/>
          <a:cs typeface="ヒラギノ角ゴ ProN W6" pitchFamily="-110" charset="-128"/>
          <a:sym typeface="Arial" pitchFamily="-110" charset="0"/>
        </a:defRPr>
      </a:lvl6pPr>
      <a:lvl7pPr marL="575957" algn="l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F30617"/>
          </a:solidFill>
          <a:latin typeface="Arial" pitchFamily="-110" charset="0"/>
          <a:ea typeface="ヒラギノ角ゴ ProN W6" pitchFamily="-110" charset="-128"/>
          <a:cs typeface="ヒラギノ角ゴ ProN W6" pitchFamily="-110" charset="-128"/>
          <a:sym typeface="Arial" pitchFamily="-110" charset="0"/>
        </a:defRPr>
      </a:lvl7pPr>
      <a:lvl8pPr marL="863936" algn="l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F30617"/>
          </a:solidFill>
          <a:latin typeface="Arial" pitchFamily="-110" charset="0"/>
          <a:ea typeface="ヒラギノ角ゴ ProN W6" pitchFamily="-110" charset="-128"/>
          <a:cs typeface="ヒラギノ角ゴ ProN W6" pitchFamily="-110" charset="-128"/>
          <a:sym typeface="Arial" pitchFamily="-110" charset="0"/>
        </a:defRPr>
      </a:lvl8pPr>
      <a:lvl9pPr marL="1151914" algn="l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F30617"/>
          </a:solidFill>
          <a:latin typeface="Arial" pitchFamily="-110" charset="0"/>
          <a:ea typeface="ヒラギノ角ゴ ProN W6" pitchFamily="-110" charset="-128"/>
          <a:cs typeface="ヒラギノ角ゴ ProN W6" pitchFamily="-110" charset="-128"/>
          <a:sym typeface="Arial" pitchFamily="-110" charset="0"/>
        </a:defRPr>
      </a:lvl9pPr>
    </p:titleStyle>
    <p:bodyStyle>
      <a:lvl1pPr marL="200025" indent="-236538" algn="l" rtl="0" eaLnBrk="1" fontAlgn="base" hangingPunct="1">
        <a:spcBef>
          <a:spcPts val="563"/>
        </a:spcBef>
        <a:spcAft>
          <a:spcPct val="0"/>
        </a:spcAft>
        <a:buClr>
          <a:schemeClr val="tx1"/>
        </a:buClr>
        <a:buSzPct val="100000"/>
        <a:buFont typeface="Arial" charset="0"/>
        <a:buChar char="•"/>
        <a:defRPr sz="2100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1pPr>
      <a:lvl2pPr marL="457200" indent="-228600" algn="l" rtl="0" eaLnBrk="1" fontAlgn="base" hangingPunct="1">
        <a:spcBef>
          <a:spcPts val="450"/>
        </a:spcBef>
        <a:spcAft>
          <a:spcPct val="0"/>
        </a:spcAft>
        <a:buClr>
          <a:schemeClr val="tx1"/>
        </a:buClr>
        <a:buSzPct val="100000"/>
        <a:buFont typeface="Arial" charset="0"/>
        <a:buChar char="–"/>
        <a:defRPr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2pPr>
      <a:lvl3pPr marL="766763" indent="-188913" algn="l" rtl="0" eaLnBrk="1" fontAlgn="base" hangingPunct="1">
        <a:spcBef>
          <a:spcPts val="375"/>
        </a:spcBef>
        <a:spcAft>
          <a:spcPct val="0"/>
        </a:spcAft>
        <a:buClr>
          <a:schemeClr val="tx1"/>
        </a:buClr>
        <a:buSzPct val="100000"/>
        <a:buFont typeface="Arial" charset="0"/>
        <a:buChar char="•"/>
        <a:defRPr sz="1400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3pPr>
      <a:lvl4pPr marL="1022350" indent="-188913" algn="l" rtl="0" eaLnBrk="1" fontAlgn="base" hangingPunct="1">
        <a:spcBef>
          <a:spcPts val="375"/>
        </a:spcBef>
        <a:spcAft>
          <a:spcPct val="0"/>
        </a:spcAft>
        <a:buClr>
          <a:schemeClr val="tx1"/>
        </a:buClr>
        <a:buSzPct val="100000"/>
        <a:buFont typeface="Arial" charset="0"/>
        <a:buChar char="–"/>
        <a:defRPr sz="1100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4pPr>
      <a:lvl5pPr marL="1279525" indent="-188913" algn="l" rtl="0" eaLnBrk="1" fontAlgn="base" hangingPunct="1">
        <a:spcBef>
          <a:spcPts val="375"/>
        </a:spcBef>
        <a:spcAft>
          <a:spcPct val="0"/>
        </a:spcAft>
        <a:buClr>
          <a:schemeClr val="tx1"/>
        </a:buClr>
        <a:buSzPct val="100000"/>
        <a:buFont typeface="Arial" charset="0"/>
        <a:buChar char="»"/>
        <a:defRPr sz="900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5pPr>
      <a:lvl6pPr marL="1775869" indent="-191986" algn="l" rtl="0" eaLnBrk="1" fontAlgn="base" hangingPunct="1">
        <a:spcBef>
          <a:spcPts val="379"/>
        </a:spcBef>
        <a:spcAft>
          <a:spcPct val="0"/>
        </a:spcAft>
        <a:buSzPct val="100000"/>
        <a:buFont typeface="Arial" pitchFamily="-110" charset="0"/>
        <a:buChar char="»"/>
        <a:defRPr sz="1700">
          <a:solidFill>
            <a:schemeClr val="tx1"/>
          </a:solidFill>
          <a:latin typeface="+mn-lt"/>
          <a:ea typeface="+mn-ea"/>
          <a:cs typeface="+mn-cs"/>
          <a:sym typeface="Arial" pitchFamily="-110" charset="0"/>
        </a:defRPr>
      </a:lvl6pPr>
      <a:lvl7pPr marL="2063847" indent="-191986" algn="l" rtl="0" eaLnBrk="1" fontAlgn="base" hangingPunct="1">
        <a:spcBef>
          <a:spcPts val="379"/>
        </a:spcBef>
        <a:spcAft>
          <a:spcPct val="0"/>
        </a:spcAft>
        <a:buSzPct val="100000"/>
        <a:buFont typeface="Arial" pitchFamily="-110" charset="0"/>
        <a:buChar char="»"/>
        <a:defRPr sz="1700">
          <a:solidFill>
            <a:schemeClr val="tx1"/>
          </a:solidFill>
          <a:latin typeface="+mn-lt"/>
          <a:ea typeface="+mn-ea"/>
          <a:cs typeface="+mn-cs"/>
          <a:sym typeface="Arial" pitchFamily="-110" charset="0"/>
        </a:defRPr>
      </a:lvl7pPr>
      <a:lvl8pPr marL="2351826" indent="-191986" algn="l" rtl="0" eaLnBrk="1" fontAlgn="base" hangingPunct="1">
        <a:spcBef>
          <a:spcPts val="379"/>
        </a:spcBef>
        <a:spcAft>
          <a:spcPct val="0"/>
        </a:spcAft>
        <a:buSzPct val="100000"/>
        <a:buFont typeface="Arial" pitchFamily="-110" charset="0"/>
        <a:buChar char="»"/>
        <a:defRPr sz="1700">
          <a:solidFill>
            <a:schemeClr val="tx1"/>
          </a:solidFill>
          <a:latin typeface="+mn-lt"/>
          <a:ea typeface="+mn-ea"/>
          <a:cs typeface="+mn-cs"/>
          <a:sym typeface="Arial" pitchFamily="-110" charset="0"/>
        </a:defRPr>
      </a:lvl8pPr>
      <a:lvl9pPr marL="2639803" indent="-191986" algn="l" rtl="0" eaLnBrk="1" fontAlgn="base" hangingPunct="1">
        <a:spcBef>
          <a:spcPts val="379"/>
        </a:spcBef>
        <a:spcAft>
          <a:spcPct val="0"/>
        </a:spcAft>
        <a:buSzPct val="100000"/>
        <a:buFont typeface="Arial" pitchFamily="-110" charset="0"/>
        <a:buChar char="»"/>
        <a:defRPr sz="1700">
          <a:solidFill>
            <a:schemeClr val="tx1"/>
          </a:solidFill>
          <a:latin typeface="+mn-lt"/>
          <a:ea typeface="+mn-ea"/>
          <a:cs typeface="+mn-cs"/>
          <a:sym typeface="Arial" pitchFamily="-110" charset="0"/>
        </a:defRPr>
      </a:lvl9pPr>
    </p:bodyStyle>
    <p:otherStyle>
      <a:defPPr>
        <a:defRPr lang="en-US"/>
      </a:defPPr>
      <a:lvl1pPr marL="0" algn="l" defTabSz="287979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1pPr>
      <a:lvl2pPr marL="287979" algn="l" defTabSz="287979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2pPr>
      <a:lvl3pPr marL="575957" algn="l" defTabSz="287979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3pPr>
      <a:lvl4pPr marL="863936" algn="l" defTabSz="287979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4pPr>
      <a:lvl5pPr marL="1151914" algn="l" defTabSz="287979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5pPr>
      <a:lvl6pPr marL="1439892" algn="l" defTabSz="287979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6pPr>
      <a:lvl7pPr marL="1727872" algn="l" defTabSz="287979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7pPr>
      <a:lvl8pPr marL="2015848" algn="l" defTabSz="287979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8pPr>
      <a:lvl9pPr marL="2303828" algn="l" defTabSz="287979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SI_Direction_ppt-03.png"/>
          <p:cNvPicPr>
            <a:picLocks noChangeAspect="1"/>
          </p:cNvPicPr>
          <p:nvPr/>
        </p:nvPicPr>
        <p:blipFill rotWithShape="1">
          <a:blip r:embed="rId2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8622" y="6509288"/>
            <a:ext cx="9152621" cy="371392"/>
          </a:xfrm>
          <a:prstGeom prst="rect">
            <a:avLst/>
          </a:prstGeom>
        </p:spPr>
      </p:pic>
      <p:sp>
        <p:nvSpPr>
          <p:cNvPr id="9220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4025" y="1713178"/>
            <a:ext cx="8235950" cy="437964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dirty="0" smtClean="0">
                <a:sym typeface="Arial" pitchFamily="-65" charset="0"/>
              </a:rPr>
              <a:t>Click </a:t>
            </a:r>
            <a:r>
              <a:rPr lang="en-US" dirty="0">
                <a:sym typeface="Arial" pitchFamily="-65" charset="0"/>
              </a:rPr>
              <a:t>to edit Master text styles</a:t>
            </a:r>
          </a:p>
          <a:p>
            <a:pPr lvl="1"/>
            <a:r>
              <a:rPr lang="en-US" dirty="0">
                <a:sym typeface="Arial" pitchFamily="-65" charset="0"/>
              </a:rPr>
              <a:t>Second level</a:t>
            </a:r>
          </a:p>
          <a:p>
            <a:pPr lvl="2"/>
            <a:r>
              <a:rPr lang="en-US" dirty="0">
                <a:sym typeface="Arial" pitchFamily="-65" charset="0"/>
              </a:rPr>
              <a:t>Third level</a:t>
            </a:r>
          </a:p>
          <a:p>
            <a:pPr lvl="3"/>
            <a:r>
              <a:rPr lang="en-US" dirty="0">
                <a:sym typeface="Arial" pitchFamily="-65" charset="0"/>
              </a:rPr>
              <a:t>Fourth level</a:t>
            </a:r>
          </a:p>
          <a:p>
            <a:pPr lvl="4"/>
            <a:r>
              <a:rPr lang="en-US" dirty="0">
                <a:sym typeface="Arial" pitchFamily="-65" charset="0"/>
              </a:rPr>
              <a:t>Fifth level</a:t>
            </a:r>
          </a:p>
        </p:txBody>
      </p:sp>
      <p:sp>
        <p:nvSpPr>
          <p:cNvPr id="9219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454025" y="378457"/>
            <a:ext cx="8235950" cy="46166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dirty="0">
                <a:sym typeface="Arial" pitchFamily="-65" charset="0"/>
              </a:rPr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25254" y="6524625"/>
            <a:ext cx="305521" cy="3333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pPr defTabSz="511175">
              <a:spcBef>
                <a:spcPct val="50000"/>
              </a:spcBef>
            </a:pPr>
            <a:fld id="{AD816501-AAE5-214E-B100-00C3DC5F5E3F}" type="slidenum">
              <a:rPr lang="en-US" smtClean="0">
                <a:solidFill>
                  <a:srgbClr val="FFFFFF"/>
                </a:solidFill>
                <a:latin typeface="Arial" pitchFamily="-65" charset="0"/>
                <a:ea typeface="Arial Unicode MS" pitchFamily="-65" charset="0"/>
                <a:cs typeface="Arial Unicode MS" pitchFamily="-65" charset="0"/>
              </a:rPr>
              <a:pPr defTabSz="511175">
                <a:spcBef>
                  <a:spcPct val="50000"/>
                </a:spcBef>
              </a:pPr>
              <a:t>‹#›</a:t>
            </a:fld>
            <a:endParaRPr lang="en-US" dirty="0">
              <a:solidFill>
                <a:srgbClr val="FFFFFF"/>
              </a:solidFill>
              <a:latin typeface="Arial" pitchFamily="-65" charset="0"/>
              <a:ea typeface="Arial Unicode MS" pitchFamily="-65" charset="0"/>
              <a:cs typeface="Arial Unicode MS" pitchFamily="-65" charset="0"/>
            </a:endParaRPr>
          </a:p>
        </p:txBody>
      </p:sp>
      <p:pic>
        <p:nvPicPr>
          <p:cNvPr id="2" name="Picture 1" descr="jnj_global_strategic_insights_logo_horizontal_white.png"/>
          <p:cNvPicPr>
            <a:picLocks noChangeAspect="1"/>
          </p:cNvPicPr>
          <p:nvPr userDrawn="1"/>
        </p:nvPicPr>
        <p:blipFill rotWithShape="1">
          <a:blip r:embed="rId2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8512" y="6500700"/>
            <a:ext cx="1244257" cy="362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249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32" r:id="rId1"/>
    <p:sldLayoutId id="2147484533" r:id="rId2"/>
    <p:sldLayoutId id="2147484534" r:id="rId3"/>
    <p:sldLayoutId id="2147484535" r:id="rId4"/>
    <p:sldLayoutId id="2147484536" r:id="rId5"/>
    <p:sldLayoutId id="2147484537" r:id="rId6"/>
    <p:sldLayoutId id="2147484538" r:id="rId7"/>
    <p:sldLayoutId id="2147484539" r:id="rId8"/>
    <p:sldLayoutId id="2147484540" r:id="rId9"/>
    <p:sldLayoutId id="2147484541" r:id="rId10"/>
    <p:sldLayoutId id="2147484542" r:id="rId11"/>
    <p:sldLayoutId id="2147484543" r:id="rId12"/>
    <p:sldLayoutId id="2147484544" r:id="rId13"/>
    <p:sldLayoutId id="2147484545" r:id="rId14"/>
    <p:sldLayoutId id="2147484546" r:id="rId15"/>
    <p:sldLayoutId id="2147484547" r:id="rId16"/>
    <p:sldLayoutId id="2147484548" r:id="rId17"/>
    <p:sldLayoutId id="2147484550" r:id="rId18"/>
    <p:sldLayoutId id="2147484602" r:id="rId19"/>
    <p:sldLayoutId id="2147484612" r:id="rId20"/>
    <p:sldLayoutId id="2147484613" r:id="rId21"/>
    <p:sldLayoutId id="2147484616" r:id="rId22"/>
    <p:sldLayoutId id="2147484617" r:id="rId23"/>
  </p:sldLayoutIdLst>
  <p:transition>
    <p:fade/>
  </p:transition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Georgia"/>
          <a:ea typeface="Arial Unicode MS" pitchFamily="-65" charset="0"/>
          <a:cs typeface="Arial Unicode MS" pitchFamily="-65" charset="0"/>
          <a:sym typeface="Arial" pitchFamily="-65" charset="0"/>
        </a:defRPr>
      </a:lvl1pPr>
      <a:lvl2pPr algn="l" rtl="0" eaLnBrk="0" fontAlgn="base" hangingPunct="0">
        <a:lnSpc>
          <a:spcPts val="3360"/>
        </a:lnSpc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Georgia" pitchFamily="-111" charset="0"/>
          <a:ea typeface="Arial Unicode MS" pitchFamily="-65" charset="0"/>
          <a:cs typeface="Arial Unicode MS" pitchFamily="-65" charset="0"/>
          <a:sym typeface="Arial" pitchFamily="-65" charset="0"/>
        </a:defRPr>
      </a:lvl2pPr>
      <a:lvl3pPr algn="l" rtl="0" eaLnBrk="0" fontAlgn="base" hangingPunct="0">
        <a:lnSpc>
          <a:spcPts val="3360"/>
        </a:lnSpc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Georgia" pitchFamily="-111" charset="0"/>
          <a:ea typeface="Arial Unicode MS" pitchFamily="-65" charset="0"/>
          <a:cs typeface="Arial Unicode MS" pitchFamily="-65" charset="0"/>
          <a:sym typeface="Arial" pitchFamily="-65" charset="0"/>
        </a:defRPr>
      </a:lvl3pPr>
      <a:lvl4pPr algn="l" rtl="0" eaLnBrk="0" fontAlgn="base" hangingPunct="0">
        <a:lnSpc>
          <a:spcPts val="3360"/>
        </a:lnSpc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Georgia" pitchFamily="-111" charset="0"/>
          <a:ea typeface="Arial Unicode MS" pitchFamily="-65" charset="0"/>
          <a:cs typeface="Arial Unicode MS" pitchFamily="-65" charset="0"/>
          <a:sym typeface="Arial" pitchFamily="-65" charset="0"/>
        </a:defRPr>
      </a:lvl4pPr>
      <a:lvl5pPr algn="l" rtl="0" eaLnBrk="0" fontAlgn="base" hangingPunct="0">
        <a:lnSpc>
          <a:spcPts val="3360"/>
        </a:lnSpc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Georgia" pitchFamily="-111" charset="0"/>
          <a:ea typeface="Arial Unicode MS" pitchFamily="-65" charset="0"/>
          <a:cs typeface="Arial Unicode MS" pitchFamily="-65" charset="0"/>
          <a:sym typeface="Arial" pitchFamily="-65" charset="0"/>
        </a:defRPr>
      </a:lvl5pPr>
      <a:lvl6pPr marL="288036" algn="l" rtl="0" fontAlgn="base">
        <a:spcBef>
          <a:spcPct val="0"/>
        </a:spcBef>
        <a:spcAft>
          <a:spcPct val="0"/>
        </a:spcAft>
        <a:defRPr sz="2600" b="1">
          <a:solidFill>
            <a:srgbClr val="F30617"/>
          </a:solidFill>
          <a:latin typeface="Arial" pitchFamily="-110" charset="0"/>
          <a:ea typeface="ヒラギノ角ゴ ProN W6" pitchFamily="-110" charset="-128"/>
          <a:cs typeface="ヒラギノ角ゴ ProN W6" pitchFamily="-110" charset="-128"/>
          <a:sym typeface="Arial" pitchFamily="-110" charset="0"/>
        </a:defRPr>
      </a:lvl6pPr>
      <a:lvl7pPr marL="576072" algn="l" rtl="0" fontAlgn="base">
        <a:spcBef>
          <a:spcPct val="0"/>
        </a:spcBef>
        <a:spcAft>
          <a:spcPct val="0"/>
        </a:spcAft>
        <a:defRPr sz="2600" b="1">
          <a:solidFill>
            <a:srgbClr val="F30617"/>
          </a:solidFill>
          <a:latin typeface="Arial" pitchFamily="-110" charset="0"/>
          <a:ea typeface="ヒラギノ角ゴ ProN W6" pitchFamily="-110" charset="-128"/>
          <a:cs typeface="ヒラギノ角ゴ ProN W6" pitchFamily="-110" charset="-128"/>
          <a:sym typeface="Arial" pitchFamily="-110" charset="0"/>
        </a:defRPr>
      </a:lvl7pPr>
      <a:lvl8pPr marL="864108" algn="l" rtl="0" fontAlgn="base">
        <a:spcBef>
          <a:spcPct val="0"/>
        </a:spcBef>
        <a:spcAft>
          <a:spcPct val="0"/>
        </a:spcAft>
        <a:defRPr sz="2600" b="1">
          <a:solidFill>
            <a:srgbClr val="F30617"/>
          </a:solidFill>
          <a:latin typeface="Arial" pitchFamily="-110" charset="0"/>
          <a:ea typeface="ヒラギノ角ゴ ProN W6" pitchFamily="-110" charset="-128"/>
          <a:cs typeface="ヒラギノ角ゴ ProN W6" pitchFamily="-110" charset="-128"/>
          <a:sym typeface="Arial" pitchFamily="-110" charset="0"/>
        </a:defRPr>
      </a:lvl8pPr>
      <a:lvl9pPr marL="1152144" algn="l" rtl="0" fontAlgn="base">
        <a:spcBef>
          <a:spcPct val="0"/>
        </a:spcBef>
        <a:spcAft>
          <a:spcPct val="0"/>
        </a:spcAft>
        <a:defRPr sz="2600" b="1">
          <a:solidFill>
            <a:srgbClr val="F30617"/>
          </a:solidFill>
          <a:latin typeface="Arial" pitchFamily="-110" charset="0"/>
          <a:ea typeface="ヒラギノ角ゴ ProN W6" pitchFamily="-110" charset="-128"/>
          <a:cs typeface="ヒラギノ角ゴ ProN W6" pitchFamily="-110" charset="-128"/>
          <a:sym typeface="Arial" pitchFamily="-110" charset="0"/>
        </a:defRPr>
      </a:lvl9pPr>
    </p:titleStyle>
    <p:bodyStyle>
      <a:lvl1pPr marL="201168" indent="-237744" algn="l" rtl="0" eaLnBrk="0" fontAlgn="base" hangingPunct="0">
        <a:lnSpc>
          <a:spcPct val="100000"/>
        </a:lnSpc>
        <a:spcBef>
          <a:spcPts val="1800"/>
        </a:spcBef>
        <a:spcAft>
          <a:spcPct val="0"/>
        </a:spcAft>
        <a:buClr>
          <a:schemeClr val="tx1"/>
        </a:buClr>
        <a:buSzPct val="100000"/>
        <a:buFont typeface="Arial" pitchFamily="-65" charset="0"/>
        <a:buChar char="•"/>
        <a:defRPr sz="2500">
          <a:solidFill>
            <a:schemeClr val="tx1"/>
          </a:solidFill>
          <a:latin typeface="+mn-lt"/>
          <a:ea typeface="Arial Unicode MS" pitchFamily="-65" charset="0"/>
          <a:cs typeface="Arial Unicode MS" pitchFamily="-65" charset="0"/>
          <a:sym typeface="Arial" pitchFamily="-65" charset="0"/>
        </a:defRPr>
      </a:lvl1pPr>
      <a:lvl2pPr marL="457200" indent="-240030" algn="l" rtl="0" eaLnBrk="0" fontAlgn="base" hangingPunct="0">
        <a:lnSpc>
          <a:spcPct val="100000"/>
        </a:lnSpc>
        <a:spcBef>
          <a:spcPts val="0"/>
        </a:spcBef>
        <a:spcAft>
          <a:spcPct val="0"/>
        </a:spcAft>
        <a:buClr>
          <a:schemeClr val="tx1"/>
        </a:buClr>
        <a:buSzPct val="100000"/>
        <a:buFont typeface="Arial" pitchFamily="-65" charset="0"/>
        <a:buChar char="–"/>
        <a:defRPr sz="2000">
          <a:solidFill>
            <a:schemeClr val="tx1"/>
          </a:solidFill>
          <a:latin typeface="+mn-lt"/>
          <a:ea typeface="Arial Unicode MS" pitchFamily="-65" charset="0"/>
          <a:cs typeface="Arial Unicode MS" pitchFamily="-65" charset="0"/>
          <a:sym typeface="Arial" pitchFamily="-65" charset="0"/>
        </a:defRPr>
      </a:lvl2pPr>
      <a:lvl3pPr marL="731520" indent="-201168" algn="l" rtl="0" eaLnBrk="0" fontAlgn="base" hangingPunct="0">
        <a:lnSpc>
          <a:spcPct val="100000"/>
        </a:lnSpc>
        <a:spcBef>
          <a:spcPts val="0"/>
        </a:spcBef>
        <a:spcAft>
          <a:spcPct val="0"/>
        </a:spcAft>
        <a:buClr>
          <a:schemeClr val="tx1"/>
        </a:buClr>
        <a:buSzPct val="100000"/>
        <a:buFont typeface="Arial" pitchFamily="-65" charset="0"/>
        <a:buChar char="•"/>
        <a:defRPr sz="1800">
          <a:solidFill>
            <a:schemeClr val="tx1"/>
          </a:solidFill>
          <a:latin typeface="+mn-lt"/>
          <a:ea typeface="Arial Unicode MS" pitchFamily="-65" charset="0"/>
          <a:cs typeface="Arial Unicode MS" pitchFamily="-65" charset="0"/>
          <a:sym typeface="Arial" pitchFamily="-65" charset="0"/>
        </a:defRPr>
      </a:lvl3pPr>
      <a:lvl4pPr marL="1097280" indent="-201168" algn="l" rtl="0" eaLnBrk="0" fontAlgn="base" hangingPunct="0">
        <a:lnSpc>
          <a:spcPct val="100000"/>
        </a:lnSpc>
        <a:spcBef>
          <a:spcPts val="0"/>
        </a:spcBef>
        <a:spcAft>
          <a:spcPct val="0"/>
        </a:spcAft>
        <a:buClr>
          <a:schemeClr val="tx1"/>
        </a:buClr>
        <a:buSzPct val="100000"/>
        <a:buFont typeface="Arial" pitchFamily="-65" charset="0"/>
        <a:buChar char="–"/>
        <a:defRPr sz="1500">
          <a:solidFill>
            <a:schemeClr val="tx1"/>
          </a:solidFill>
          <a:latin typeface="+mn-lt"/>
          <a:ea typeface="Arial Unicode MS" pitchFamily="-65" charset="0"/>
          <a:cs typeface="Arial Unicode MS" pitchFamily="-65" charset="0"/>
          <a:sym typeface="Arial" pitchFamily="-65" charset="0"/>
        </a:defRPr>
      </a:lvl4pPr>
      <a:lvl5pPr marL="1487964" indent="-191135" algn="l" rtl="0" eaLnBrk="0" fontAlgn="base" hangingPunct="0">
        <a:lnSpc>
          <a:spcPct val="100000"/>
        </a:lnSpc>
        <a:spcBef>
          <a:spcPts val="0"/>
        </a:spcBef>
        <a:spcAft>
          <a:spcPct val="0"/>
        </a:spcAft>
        <a:buClr>
          <a:schemeClr val="tx1"/>
        </a:buClr>
        <a:buSzPct val="100000"/>
        <a:buFont typeface="Arial" pitchFamily="-65" charset="0"/>
        <a:buChar char="»"/>
        <a:defRPr sz="1300">
          <a:solidFill>
            <a:schemeClr val="tx1"/>
          </a:solidFill>
          <a:latin typeface="+mn-lt"/>
          <a:ea typeface="Arial Unicode MS" pitchFamily="-65" charset="0"/>
          <a:cs typeface="Arial Unicode MS" pitchFamily="-65" charset="0"/>
          <a:sym typeface="Arial" pitchFamily="-65" charset="0"/>
        </a:defRPr>
      </a:lvl5pPr>
      <a:lvl6pPr marL="1776223" indent="-192024" algn="l" rtl="0" fontAlgn="base">
        <a:spcBef>
          <a:spcPts val="379"/>
        </a:spcBef>
        <a:spcAft>
          <a:spcPct val="0"/>
        </a:spcAft>
        <a:buSzPct val="100000"/>
        <a:buFont typeface="Arial" pitchFamily="-110" charset="0"/>
        <a:buChar char="»"/>
        <a:defRPr sz="1700">
          <a:solidFill>
            <a:schemeClr val="tx1"/>
          </a:solidFill>
          <a:latin typeface="+mn-lt"/>
          <a:ea typeface="+mn-ea"/>
          <a:cs typeface="+mn-cs"/>
          <a:sym typeface="Arial" pitchFamily="-110" charset="0"/>
        </a:defRPr>
      </a:lvl6pPr>
      <a:lvl7pPr marL="2064259" indent="-192024" algn="l" rtl="0" fontAlgn="base">
        <a:spcBef>
          <a:spcPts val="379"/>
        </a:spcBef>
        <a:spcAft>
          <a:spcPct val="0"/>
        </a:spcAft>
        <a:buSzPct val="100000"/>
        <a:buFont typeface="Arial" pitchFamily="-110" charset="0"/>
        <a:buChar char="»"/>
        <a:defRPr sz="1700">
          <a:solidFill>
            <a:schemeClr val="tx1"/>
          </a:solidFill>
          <a:latin typeface="+mn-lt"/>
          <a:ea typeface="+mn-ea"/>
          <a:cs typeface="+mn-cs"/>
          <a:sym typeface="Arial" pitchFamily="-110" charset="0"/>
        </a:defRPr>
      </a:lvl7pPr>
      <a:lvl8pPr marL="2352295" indent="-192024" algn="l" rtl="0" fontAlgn="base">
        <a:spcBef>
          <a:spcPts val="379"/>
        </a:spcBef>
        <a:spcAft>
          <a:spcPct val="0"/>
        </a:spcAft>
        <a:buSzPct val="100000"/>
        <a:buFont typeface="Arial" pitchFamily="-110" charset="0"/>
        <a:buChar char="»"/>
        <a:defRPr sz="1700">
          <a:solidFill>
            <a:schemeClr val="tx1"/>
          </a:solidFill>
          <a:latin typeface="+mn-lt"/>
          <a:ea typeface="+mn-ea"/>
          <a:cs typeface="+mn-cs"/>
          <a:sym typeface="Arial" pitchFamily="-110" charset="0"/>
        </a:defRPr>
      </a:lvl8pPr>
      <a:lvl9pPr marL="2640331" indent="-192024" algn="l" rtl="0" fontAlgn="base">
        <a:spcBef>
          <a:spcPts val="379"/>
        </a:spcBef>
        <a:spcAft>
          <a:spcPct val="0"/>
        </a:spcAft>
        <a:buSzPct val="100000"/>
        <a:buFont typeface="Arial" pitchFamily="-110" charset="0"/>
        <a:buChar char="»"/>
        <a:defRPr sz="1700">
          <a:solidFill>
            <a:schemeClr val="tx1"/>
          </a:solidFill>
          <a:latin typeface="+mn-lt"/>
          <a:ea typeface="+mn-ea"/>
          <a:cs typeface="+mn-cs"/>
          <a:sym typeface="Arial" pitchFamily="-110" charset="0"/>
        </a:defRPr>
      </a:lvl9pPr>
    </p:bodyStyle>
    <p:otherStyle>
      <a:defPPr>
        <a:defRPr lang="en-US"/>
      </a:defPPr>
      <a:lvl1pPr marL="0" algn="l" defTabSz="288036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1pPr>
      <a:lvl2pPr marL="288036" algn="l" defTabSz="288036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2pPr>
      <a:lvl3pPr marL="576072" algn="l" defTabSz="288036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3pPr>
      <a:lvl4pPr marL="864108" algn="l" defTabSz="288036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4pPr>
      <a:lvl5pPr marL="1152144" algn="l" defTabSz="288036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5pPr>
      <a:lvl6pPr marL="1440180" algn="l" defTabSz="288036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6pPr>
      <a:lvl7pPr marL="1728216" algn="l" defTabSz="288036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7pPr>
      <a:lvl8pPr marL="2016252" algn="l" defTabSz="288036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8pPr>
      <a:lvl9pPr marL="2304288" algn="l" defTabSz="288036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306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449263" y="806450"/>
            <a:ext cx="8239126" cy="19050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>
                <a:sym typeface="Arial" pitchFamily="-110" charset="0"/>
              </a:rPr>
              <a:t>Click to edit Master title style</a:t>
            </a:r>
          </a:p>
        </p:txBody>
      </p:sp>
      <p:sp>
        <p:nvSpPr>
          <p:cNvPr id="4099" name="Text Placeholder 3"/>
          <p:cNvSpPr>
            <a:spLocks noGrp="1"/>
          </p:cNvSpPr>
          <p:nvPr>
            <p:ph type="body" idx="1"/>
          </p:nvPr>
        </p:nvSpPr>
        <p:spPr bwMode="auto">
          <a:xfrm>
            <a:off x="449265" y="2954340"/>
            <a:ext cx="8239125" cy="3222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Arial" pitchFamily="-110" charset="0"/>
              </a:rPr>
              <a:t>Click to edit Master text styles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51" r:id="rId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5000" b="1">
          <a:solidFill>
            <a:schemeClr val="bg1"/>
          </a:solidFill>
          <a:latin typeface="+mn-lt"/>
          <a:ea typeface="+mj-ea"/>
          <a:cs typeface="Georgia"/>
          <a:sym typeface="Arial" pitchFamily="-110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5000" b="1">
          <a:solidFill>
            <a:schemeClr val="bg1"/>
          </a:solidFill>
          <a:latin typeface="Arial" pitchFamily="-110" charset="0"/>
          <a:ea typeface="ヒラギノ角ゴ ProN W6" pitchFamily="-110" charset="-128"/>
          <a:cs typeface="ヒラギノ角ゴ ProN W6" pitchFamily="-110" charset="-128"/>
          <a:sym typeface="Arial" pitchFamily="-110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5000" b="1">
          <a:solidFill>
            <a:schemeClr val="bg1"/>
          </a:solidFill>
          <a:latin typeface="Arial" pitchFamily="-110" charset="0"/>
          <a:ea typeface="ヒラギノ角ゴ ProN W6" pitchFamily="-110" charset="-128"/>
          <a:cs typeface="ヒラギノ角ゴ ProN W6" pitchFamily="-110" charset="-128"/>
          <a:sym typeface="Arial" pitchFamily="-110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5000" b="1">
          <a:solidFill>
            <a:schemeClr val="bg1"/>
          </a:solidFill>
          <a:latin typeface="Arial" pitchFamily="-110" charset="0"/>
          <a:ea typeface="ヒラギノ角ゴ ProN W6" pitchFamily="-110" charset="-128"/>
          <a:cs typeface="ヒラギノ角ゴ ProN W6" pitchFamily="-110" charset="-128"/>
          <a:sym typeface="Arial" pitchFamily="-110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5000" b="1">
          <a:solidFill>
            <a:schemeClr val="bg1"/>
          </a:solidFill>
          <a:latin typeface="Arial" pitchFamily="-110" charset="0"/>
          <a:ea typeface="ヒラギノ角ゴ ProN W6" pitchFamily="-110" charset="-128"/>
          <a:cs typeface="ヒラギノ角ゴ ProN W6" pitchFamily="-110" charset="-128"/>
          <a:sym typeface="Arial" pitchFamily="-110" charset="0"/>
        </a:defRPr>
      </a:lvl5pPr>
      <a:lvl6pPr marL="287979" algn="l" rtl="0" fontAlgn="base">
        <a:spcBef>
          <a:spcPct val="0"/>
        </a:spcBef>
        <a:spcAft>
          <a:spcPct val="0"/>
        </a:spcAft>
        <a:defRPr sz="2600" b="1">
          <a:solidFill>
            <a:srgbClr val="F30617"/>
          </a:solidFill>
          <a:latin typeface="Arial" pitchFamily="-110" charset="0"/>
          <a:ea typeface="ヒラギノ角ゴ ProN W6" pitchFamily="-110" charset="-128"/>
          <a:cs typeface="ヒラギノ角ゴ ProN W6" pitchFamily="-110" charset="-128"/>
          <a:sym typeface="Arial" pitchFamily="-110" charset="0"/>
        </a:defRPr>
      </a:lvl6pPr>
      <a:lvl7pPr marL="575957" algn="l" rtl="0" fontAlgn="base">
        <a:spcBef>
          <a:spcPct val="0"/>
        </a:spcBef>
        <a:spcAft>
          <a:spcPct val="0"/>
        </a:spcAft>
        <a:defRPr sz="2600" b="1">
          <a:solidFill>
            <a:srgbClr val="F30617"/>
          </a:solidFill>
          <a:latin typeface="Arial" pitchFamily="-110" charset="0"/>
          <a:ea typeface="ヒラギノ角ゴ ProN W6" pitchFamily="-110" charset="-128"/>
          <a:cs typeface="ヒラギノ角ゴ ProN W6" pitchFamily="-110" charset="-128"/>
          <a:sym typeface="Arial" pitchFamily="-110" charset="0"/>
        </a:defRPr>
      </a:lvl7pPr>
      <a:lvl8pPr marL="863936" algn="l" rtl="0" fontAlgn="base">
        <a:spcBef>
          <a:spcPct val="0"/>
        </a:spcBef>
        <a:spcAft>
          <a:spcPct val="0"/>
        </a:spcAft>
        <a:defRPr sz="2600" b="1">
          <a:solidFill>
            <a:srgbClr val="F30617"/>
          </a:solidFill>
          <a:latin typeface="Arial" pitchFamily="-110" charset="0"/>
          <a:ea typeface="ヒラギノ角ゴ ProN W6" pitchFamily="-110" charset="-128"/>
          <a:cs typeface="ヒラギノ角ゴ ProN W6" pitchFamily="-110" charset="-128"/>
          <a:sym typeface="Arial" pitchFamily="-110" charset="0"/>
        </a:defRPr>
      </a:lvl8pPr>
      <a:lvl9pPr marL="1151914" algn="l" rtl="0" fontAlgn="base">
        <a:spcBef>
          <a:spcPct val="0"/>
        </a:spcBef>
        <a:spcAft>
          <a:spcPct val="0"/>
        </a:spcAft>
        <a:defRPr sz="2600" b="1">
          <a:solidFill>
            <a:srgbClr val="F30617"/>
          </a:solidFill>
          <a:latin typeface="Arial" pitchFamily="-110" charset="0"/>
          <a:ea typeface="ヒラギノ角ゴ ProN W6" pitchFamily="-110" charset="-128"/>
          <a:cs typeface="ヒラギノ角ゴ ProN W6" pitchFamily="-110" charset="-128"/>
          <a:sym typeface="Arial" pitchFamily="-110" charset="0"/>
        </a:defRPr>
      </a:lvl9pPr>
    </p:titleStyle>
    <p:bodyStyle>
      <a:lvl1pPr marL="285750" indent="-285750" algn="l" rtl="0" eaLnBrk="0" fontAlgn="base" hangingPunct="0">
        <a:spcBef>
          <a:spcPct val="0"/>
        </a:spcBef>
        <a:spcAft>
          <a:spcPct val="0"/>
        </a:spcAft>
        <a:buSzPct val="100000"/>
        <a:buFont typeface="Arial" pitchFamily="-110" charset="0"/>
        <a:defRPr sz="3400">
          <a:solidFill>
            <a:schemeClr val="bg1"/>
          </a:solidFill>
          <a:latin typeface="Georgia"/>
          <a:ea typeface="+mn-ea"/>
          <a:cs typeface="Georgia"/>
          <a:sym typeface="Arial" pitchFamily="-110" charset="0"/>
        </a:defRPr>
      </a:lvl1pPr>
      <a:lvl2pPr marL="622300" indent="-238125" algn="l" rtl="0" eaLnBrk="0" fontAlgn="base" hangingPunct="0">
        <a:spcBef>
          <a:spcPct val="0"/>
        </a:spcBef>
        <a:spcAft>
          <a:spcPct val="0"/>
        </a:spcAft>
        <a:buSzPct val="100000"/>
        <a:buFont typeface="Arial" pitchFamily="-110" charset="0"/>
        <a:buChar char="–"/>
        <a:defRPr>
          <a:solidFill>
            <a:srgbClr val="595959"/>
          </a:solidFill>
          <a:latin typeface="+mn-lt"/>
          <a:ea typeface="+mn-ea"/>
          <a:cs typeface="+mn-cs"/>
          <a:sym typeface="Arial" pitchFamily="-110" charset="0"/>
        </a:defRPr>
      </a:lvl2pPr>
      <a:lvl3pPr marL="909638" indent="-188913" algn="l" rtl="0" eaLnBrk="0" fontAlgn="base" hangingPunct="0">
        <a:spcBef>
          <a:spcPct val="0"/>
        </a:spcBef>
        <a:spcAft>
          <a:spcPct val="0"/>
        </a:spcAft>
        <a:buSzPct val="100000"/>
        <a:buFont typeface="Arial" pitchFamily="-110" charset="0"/>
        <a:buChar char="•"/>
        <a:defRPr sz="1400">
          <a:solidFill>
            <a:srgbClr val="595959"/>
          </a:solidFill>
          <a:latin typeface="+mn-lt"/>
          <a:ea typeface="+mn-ea"/>
          <a:cs typeface="+mn-cs"/>
          <a:sym typeface="Arial" pitchFamily="-110" charset="0"/>
        </a:defRPr>
      </a:lvl3pPr>
      <a:lvl4pPr marL="1198563" indent="-188913" algn="l" rtl="0" eaLnBrk="0" fontAlgn="base" hangingPunct="0">
        <a:spcBef>
          <a:spcPct val="0"/>
        </a:spcBef>
        <a:spcAft>
          <a:spcPct val="0"/>
        </a:spcAft>
        <a:buSzPct val="100000"/>
        <a:buFont typeface="Arial" pitchFamily="-110" charset="0"/>
        <a:buChar char="–"/>
        <a:defRPr sz="1400">
          <a:solidFill>
            <a:srgbClr val="595959"/>
          </a:solidFill>
          <a:latin typeface="+mn-lt"/>
          <a:ea typeface="+mn-ea"/>
          <a:cs typeface="+mn-cs"/>
          <a:sym typeface="Arial" pitchFamily="-110" charset="0"/>
        </a:defRPr>
      </a:lvl4pPr>
      <a:lvl5pPr marL="1485900" indent="-188913" algn="l" rtl="0" eaLnBrk="0" fontAlgn="base" hangingPunct="0">
        <a:spcBef>
          <a:spcPct val="0"/>
        </a:spcBef>
        <a:spcAft>
          <a:spcPct val="0"/>
        </a:spcAft>
        <a:buSzPct val="100000"/>
        <a:buFont typeface="Arial" pitchFamily="-110" charset="0"/>
        <a:buChar char="»"/>
        <a:defRPr sz="1400">
          <a:solidFill>
            <a:srgbClr val="595959"/>
          </a:solidFill>
          <a:latin typeface="+mn-lt"/>
          <a:ea typeface="+mn-ea"/>
          <a:cs typeface="+mn-cs"/>
          <a:sym typeface="Arial" pitchFamily="-110" charset="0"/>
        </a:defRPr>
      </a:lvl5pPr>
      <a:lvl6pPr marL="1775869" indent="-191986" algn="l" rtl="0" fontAlgn="base">
        <a:spcBef>
          <a:spcPts val="379"/>
        </a:spcBef>
        <a:spcAft>
          <a:spcPct val="0"/>
        </a:spcAft>
        <a:buSzPct val="100000"/>
        <a:buFont typeface="Arial" pitchFamily="-110" charset="0"/>
        <a:buChar char="»"/>
        <a:defRPr sz="1700">
          <a:solidFill>
            <a:schemeClr val="tx1"/>
          </a:solidFill>
          <a:latin typeface="+mn-lt"/>
          <a:ea typeface="+mn-ea"/>
          <a:cs typeface="+mn-cs"/>
          <a:sym typeface="Arial" pitchFamily="-110" charset="0"/>
        </a:defRPr>
      </a:lvl6pPr>
      <a:lvl7pPr marL="2063847" indent="-191986" algn="l" rtl="0" fontAlgn="base">
        <a:spcBef>
          <a:spcPts val="379"/>
        </a:spcBef>
        <a:spcAft>
          <a:spcPct val="0"/>
        </a:spcAft>
        <a:buSzPct val="100000"/>
        <a:buFont typeface="Arial" pitchFamily="-110" charset="0"/>
        <a:buChar char="»"/>
        <a:defRPr sz="1700">
          <a:solidFill>
            <a:schemeClr val="tx1"/>
          </a:solidFill>
          <a:latin typeface="+mn-lt"/>
          <a:ea typeface="+mn-ea"/>
          <a:cs typeface="+mn-cs"/>
          <a:sym typeface="Arial" pitchFamily="-110" charset="0"/>
        </a:defRPr>
      </a:lvl7pPr>
      <a:lvl8pPr marL="2351826" indent="-191986" algn="l" rtl="0" fontAlgn="base">
        <a:spcBef>
          <a:spcPts val="379"/>
        </a:spcBef>
        <a:spcAft>
          <a:spcPct val="0"/>
        </a:spcAft>
        <a:buSzPct val="100000"/>
        <a:buFont typeface="Arial" pitchFamily="-110" charset="0"/>
        <a:buChar char="»"/>
        <a:defRPr sz="1700">
          <a:solidFill>
            <a:schemeClr val="tx1"/>
          </a:solidFill>
          <a:latin typeface="+mn-lt"/>
          <a:ea typeface="+mn-ea"/>
          <a:cs typeface="+mn-cs"/>
          <a:sym typeface="Arial" pitchFamily="-110" charset="0"/>
        </a:defRPr>
      </a:lvl8pPr>
      <a:lvl9pPr marL="2639803" indent="-191986" algn="l" rtl="0" fontAlgn="base">
        <a:spcBef>
          <a:spcPts val="379"/>
        </a:spcBef>
        <a:spcAft>
          <a:spcPct val="0"/>
        </a:spcAft>
        <a:buSzPct val="100000"/>
        <a:buFont typeface="Arial" pitchFamily="-110" charset="0"/>
        <a:buChar char="»"/>
        <a:defRPr sz="1700">
          <a:solidFill>
            <a:schemeClr val="tx1"/>
          </a:solidFill>
          <a:latin typeface="+mn-lt"/>
          <a:ea typeface="+mn-ea"/>
          <a:cs typeface="+mn-cs"/>
          <a:sym typeface="Arial" pitchFamily="-110" charset="0"/>
        </a:defRPr>
      </a:lvl9pPr>
    </p:bodyStyle>
    <p:otherStyle>
      <a:defPPr>
        <a:defRPr lang="en-US"/>
      </a:defPPr>
      <a:lvl1pPr marL="0" algn="l" defTabSz="287979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1pPr>
      <a:lvl2pPr marL="287979" algn="l" defTabSz="287979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2pPr>
      <a:lvl3pPr marL="575957" algn="l" defTabSz="287979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3pPr>
      <a:lvl4pPr marL="863936" algn="l" defTabSz="287979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4pPr>
      <a:lvl5pPr marL="1151914" algn="l" defTabSz="287979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5pPr>
      <a:lvl6pPr marL="1439892" algn="l" defTabSz="287979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6pPr>
      <a:lvl7pPr marL="1727872" algn="l" defTabSz="287979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7pPr>
      <a:lvl8pPr marL="2015848" algn="l" defTabSz="287979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8pPr>
      <a:lvl9pPr marL="2303828" algn="l" defTabSz="287979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1"/>
          <p:cNvSpPr>
            <a:spLocks noGrp="1" noChangeAspect="1" noChangeArrowheads="1"/>
          </p:cNvSpPr>
          <p:nvPr>
            <p:ph type="title"/>
          </p:nvPr>
        </p:nvSpPr>
        <p:spPr bwMode="auto">
          <a:xfrm>
            <a:off x="457200" y="1362075"/>
            <a:ext cx="8231188" cy="265588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>
                <a:sym typeface="Arial" pitchFamily="-110" charset="0"/>
              </a:rPr>
              <a:t>Click to edit Master title style</a:t>
            </a:r>
          </a:p>
        </p:txBody>
      </p:sp>
      <p:sp>
        <p:nvSpPr>
          <p:cNvPr id="6147" name="Text Placeholder 3"/>
          <p:cNvSpPr>
            <a:spLocks noGrp="1"/>
          </p:cNvSpPr>
          <p:nvPr>
            <p:ph type="body" idx="1"/>
          </p:nvPr>
        </p:nvSpPr>
        <p:spPr bwMode="auto">
          <a:xfrm>
            <a:off x="450056" y="5362575"/>
            <a:ext cx="8238332" cy="814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>
                <a:sym typeface="Arial" pitchFamily="-110" charset="0"/>
              </a:rPr>
              <a:t>Click to edit Master text styles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52" r:id="rId1"/>
    <p:sldLayoutId id="2147484255" r:id="rId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5500" b="1" i="0">
          <a:solidFill>
            <a:srgbClr val="F30617"/>
          </a:solidFill>
          <a:latin typeface="Arial"/>
          <a:ea typeface="+mj-ea"/>
          <a:cs typeface="Arial"/>
          <a:sym typeface="Arial" pitchFamily="-110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400">
          <a:solidFill>
            <a:srgbClr val="F30617"/>
          </a:solidFill>
          <a:latin typeface="Georgia" pitchFamily="-110" charset="0"/>
          <a:ea typeface="ヒラギノ角ゴ ProN W6" pitchFamily="-110" charset="-128"/>
          <a:cs typeface="ヒラギノ角ゴ ProN W6" pitchFamily="-110" charset="-128"/>
          <a:sym typeface="Arial" pitchFamily="-110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400">
          <a:solidFill>
            <a:srgbClr val="F30617"/>
          </a:solidFill>
          <a:latin typeface="Georgia" pitchFamily="-110" charset="0"/>
          <a:ea typeface="ヒラギノ角ゴ ProN W6" pitchFamily="-110" charset="-128"/>
          <a:cs typeface="ヒラギノ角ゴ ProN W6" pitchFamily="-110" charset="-128"/>
          <a:sym typeface="Arial" pitchFamily="-110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400">
          <a:solidFill>
            <a:srgbClr val="F30617"/>
          </a:solidFill>
          <a:latin typeface="Georgia" pitchFamily="-110" charset="0"/>
          <a:ea typeface="ヒラギノ角ゴ ProN W6" pitchFamily="-110" charset="-128"/>
          <a:cs typeface="ヒラギノ角ゴ ProN W6" pitchFamily="-110" charset="-128"/>
          <a:sym typeface="Arial" pitchFamily="-110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400">
          <a:solidFill>
            <a:srgbClr val="F30617"/>
          </a:solidFill>
          <a:latin typeface="Georgia" pitchFamily="-110" charset="0"/>
          <a:ea typeface="ヒラギノ角ゴ ProN W6" pitchFamily="-110" charset="-128"/>
          <a:cs typeface="ヒラギノ角ゴ ProN W6" pitchFamily="-110" charset="-128"/>
          <a:sym typeface="Arial" pitchFamily="-110" charset="0"/>
        </a:defRPr>
      </a:lvl5pPr>
      <a:lvl6pPr marL="287979" algn="l" rtl="0" fontAlgn="base">
        <a:spcBef>
          <a:spcPct val="0"/>
        </a:spcBef>
        <a:spcAft>
          <a:spcPct val="0"/>
        </a:spcAft>
        <a:defRPr sz="2600" b="1">
          <a:solidFill>
            <a:srgbClr val="F30617"/>
          </a:solidFill>
          <a:latin typeface="Arial" pitchFamily="-110" charset="0"/>
          <a:ea typeface="ヒラギノ角ゴ ProN W6" pitchFamily="-110" charset="-128"/>
          <a:cs typeface="ヒラギノ角ゴ ProN W6" pitchFamily="-110" charset="-128"/>
          <a:sym typeface="Arial" pitchFamily="-110" charset="0"/>
        </a:defRPr>
      </a:lvl6pPr>
      <a:lvl7pPr marL="575957" algn="l" rtl="0" fontAlgn="base">
        <a:spcBef>
          <a:spcPct val="0"/>
        </a:spcBef>
        <a:spcAft>
          <a:spcPct val="0"/>
        </a:spcAft>
        <a:defRPr sz="2600" b="1">
          <a:solidFill>
            <a:srgbClr val="F30617"/>
          </a:solidFill>
          <a:latin typeface="Arial" pitchFamily="-110" charset="0"/>
          <a:ea typeface="ヒラギノ角ゴ ProN W6" pitchFamily="-110" charset="-128"/>
          <a:cs typeface="ヒラギノ角ゴ ProN W6" pitchFamily="-110" charset="-128"/>
          <a:sym typeface="Arial" pitchFamily="-110" charset="0"/>
        </a:defRPr>
      </a:lvl7pPr>
      <a:lvl8pPr marL="863936" algn="l" rtl="0" fontAlgn="base">
        <a:spcBef>
          <a:spcPct val="0"/>
        </a:spcBef>
        <a:spcAft>
          <a:spcPct val="0"/>
        </a:spcAft>
        <a:defRPr sz="2600" b="1">
          <a:solidFill>
            <a:srgbClr val="F30617"/>
          </a:solidFill>
          <a:latin typeface="Arial" pitchFamily="-110" charset="0"/>
          <a:ea typeface="ヒラギノ角ゴ ProN W6" pitchFamily="-110" charset="-128"/>
          <a:cs typeface="ヒラギノ角ゴ ProN W6" pitchFamily="-110" charset="-128"/>
          <a:sym typeface="Arial" pitchFamily="-110" charset="0"/>
        </a:defRPr>
      </a:lvl8pPr>
      <a:lvl9pPr marL="1151914" algn="l" rtl="0" fontAlgn="base">
        <a:spcBef>
          <a:spcPct val="0"/>
        </a:spcBef>
        <a:spcAft>
          <a:spcPct val="0"/>
        </a:spcAft>
        <a:defRPr sz="2600" b="1">
          <a:solidFill>
            <a:srgbClr val="F30617"/>
          </a:solidFill>
          <a:latin typeface="Arial" pitchFamily="-110" charset="0"/>
          <a:ea typeface="ヒラギノ角ゴ ProN W6" pitchFamily="-110" charset="-128"/>
          <a:cs typeface="ヒラギノ角ゴ ProN W6" pitchFamily="-110" charset="-128"/>
          <a:sym typeface="Arial" pitchFamily="-110" charset="0"/>
        </a:defRPr>
      </a:lvl9pPr>
    </p:titleStyle>
    <p:bodyStyle>
      <a:lvl1pPr marL="285750" indent="-285750" algn="l" rtl="0" eaLnBrk="0" fontAlgn="base" hangingPunct="0">
        <a:spcBef>
          <a:spcPct val="0"/>
        </a:spcBef>
        <a:spcAft>
          <a:spcPct val="0"/>
        </a:spcAft>
        <a:buSzPct val="100000"/>
        <a:buFont typeface="Arial" pitchFamily="-110" charset="0"/>
        <a:defRPr sz="2000" b="0" i="0">
          <a:solidFill>
            <a:srgbClr val="777777"/>
          </a:solidFill>
          <a:latin typeface="Georgia"/>
          <a:ea typeface="+mn-ea"/>
          <a:cs typeface="Georgia"/>
          <a:sym typeface="Arial" pitchFamily="-110" charset="0"/>
        </a:defRPr>
      </a:lvl1pPr>
      <a:lvl2pPr marL="622300" indent="-238125" algn="l" rtl="0" eaLnBrk="0" fontAlgn="base" hangingPunct="0">
        <a:spcBef>
          <a:spcPct val="0"/>
        </a:spcBef>
        <a:spcAft>
          <a:spcPct val="0"/>
        </a:spcAft>
        <a:buSzPct val="100000"/>
        <a:buFont typeface="Arial" pitchFamily="-110" charset="0"/>
        <a:buChar char="–"/>
        <a:defRPr>
          <a:solidFill>
            <a:srgbClr val="595959"/>
          </a:solidFill>
          <a:latin typeface="+mn-lt"/>
          <a:ea typeface="+mn-ea"/>
          <a:cs typeface="+mn-cs"/>
          <a:sym typeface="Arial" pitchFamily="-110" charset="0"/>
        </a:defRPr>
      </a:lvl2pPr>
      <a:lvl3pPr marL="909638" indent="-188913" algn="l" rtl="0" eaLnBrk="0" fontAlgn="base" hangingPunct="0">
        <a:spcBef>
          <a:spcPct val="0"/>
        </a:spcBef>
        <a:spcAft>
          <a:spcPct val="0"/>
        </a:spcAft>
        <a:buSzPct val="100000"/>
        <a:buFont typeface="Arial" pitchFamily="-110" charset="0"/>
        <a:buChar char="•"/>
        <a:defRPr sz="1400">
          <a:solidFill>
            <a:srgbClr val="595959"/>
          </a:solidFill>
          <a:latin typeface="+mn-lt"/>
          <a:ea typeface="+mn-ea"/>
          <a:cs typeface="+mn-cs"/>
          <a:sym typeface="Arial" pitchFamily="-110" charset="0"/>
        </a:defRPr>
      </a:lvl3pPr>
      <a:lvl4pPr marL="1198563" indent="-188913" algn="l" rtl="0" eaLnBrk="0" fontAlgn="base" hangingPunct="0">
        <a:spcBef>
          <a:spcPct val="0"/>
        </a:spcBef>
        <a:spcAft>
          <a:spcPct val="0"/>
        </a:spcAft>
        <a:buSzPct val="100000"/>
        <a:buFont typeface="Arial" pitchFamily="-110" charset="0"/>
        <a:buChar char="–"/>
        <a:defRPr sz="1400">
          <a:solidFill>
            <a:srgbClr val="595959"/>
          </a:solidFill>
          <a:latin typeface="+mn-lt"/>
          <a:ea typeface="+mn-ea"/>
          <a:cs typeface="+mn-cs"/>
          <a:sym typeface="Arial" pitchFamily="-110" charset="0"/>
        </a:defRPr>
      </a:lvl4pPr>
      <a:lvl5pPr marL="1485900" indent="-188913" algn="l" rtl="0" eaLnBrk="0" fontAlgn="base" hangingPunct="0">
        <a:spcBef>
          <a:spcPct val="0"/>
        </a:spcBef>
        <a:spcAft>
          <a:spcPct val="0"/>
        </a:spcAft>
        <a:buSzPct val="100000"/>
        <a:buFont typeface="Arial" pitchFamily="-110" charset="0"/>
        <a:buChar char="»"/>
        <a:defRPr sz="1400">
          <a:solidFill>
            <a:srgbClr val="595959"/>
          </a:solidFill>
          <a:latin typeface="+mn-lt"/>
          <a:ea typeface="+mn-ea"/>
          <a:cs typeface="+mn-cs"/>
          <a:sym typeface="Arial" pitchFamily="-110" charset="0"/>
        </a:defRPr>
      </a:lvl5pPr>
      <a:lvl6pPr marL="1775869" indent="-191986" algn="l" rtl="0" fontAlgn="base">
        <a:spcBef>
          <a:spcPts val="379"/>
        </a:spcBef>
        <a:spcAft>
          <a:spcPct val="0"/>
        </a:spcAft>
        <a:buSzPct val="100000"/>
        <a:buFont typeface="Arial" pitchFamily="-110" charset="0"/>
        <a:buChar char="»"/>
        <a:defRPr sz="1700">
          <a:solidFill>
            <a:schemeClr val="tx1"/>
          </a:solidFill>
          <a:latin typeface="+mn-lt"/>
          <a:ea typeface="+mn-ea"/>
          <a:cs typeface="+mn-cs"/>
          <a:sym typeface="Arial" pitchFamily="-110" charset="0"/>
        </a:defRPr>
      </a:lvl6pPr>
      <a:lvl7pPr marL="2063847" indent="-191986" algn="l" rtl="0" fontAlgn="base">
        <a:spcBef>
          <a:spcPts val="379"/>
        </a:spcBef>
        <a:spcAft>
          <a:spcPct val="0"/>
        </a:spcAft>
        <a:buSzPct val="100000"/>
        <a:buFont typeface="Arial" pitchFamily="-110" charset="0"/>
        <a:buChar char="»"/>
        <a:defRPr sz="1700">
          <a:solidFill>
            <a:schemeClr val="tx1"/>
          </a:solidFill>
          <a:latin typeface="+mn-lt"/>
          <a:ea typeface="+mn-ea"/>
          <a:cs typeface="+mn-cs"/>
          <a:sym typeface="Arial" pitchFamily="-110" charset="0"/>
        </a:defRPr>
      </a:lvl7pPr>
      <a:lvl8pPr marL="2351826" indent="-191986" algn="l" rtl="0" fontAlgn="base">
        <a:spcBef>
          <a:spcPts val="379"/>
        </a:spcBef>
        <a:spcAft>
          <a:spcPct val="0"/>
        </a:spcAft>
        <a:buSzPct val="100000"/>
        <a:buFont typeface="Arial" pitchFamily="-110" charset="0"/>
        <a:buChar char="»"/>
        <a:defRPr sz="1700">
          <a:solidFill>
            <a:schemeClr val="tx1"/>
          </a:solidFill>
          <a:latin typeface="+mn-lt"/>
          <a:ea typeface="+mn-ea"/>
          <a:cs typeface="+mn-cs"/>
          <a:sym typeface="Arial" pitchFamily="-110" charset="0"/>
        </a:defRPr>
      </a:lvl8pPr>
      <a:lvl9pPr marL="2639803" indent="-191986" algn="l" rtl="0" fontAlgn="base">
        <a:spcBef>
          <a:spcPts val="379"/>
        </a:spcBef>
        <a:spcAft>
          <a:spcPct val="0"/>
        </a:spcAft>
        <a:buSzPct val="100000"/>
        <a:buFont typeface="Arial" pitchFamily="-110" charset="0"/>
        <a:buChar char="»"/>
        <a:defRPr sz="1700">
          <a:solidFill>
            <a:schemeClr val="tx1"/>
          </a:solidFill>
          <a:latin typeface="+mn-lt"/>
          <a:ea typeface="+mn-ea"/>
          <a:cs typeface="+mn-cs"/>
          <a:sym typeface="Arial" pitchFamily="-110" charset="0"/>
        </a:defRPr>
      </a:lvl9pPr>
    </p:bodyStyle>
    <p:otherStyle>
      <a:defPPr>
        <a:defRPr lang="en-US"/>
      </a:defPPr>
      <a:lvl1pPr marL="0" algn="l" defTabSz="287979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1pPr>
      <a:lvl2pPr marL="287979" algn="l" defTabSz="287979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2pPr>
      <a:lvl3pPr marL="575957" algn="l" defTabSz="287979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3pPr>
      <a:lvl4pPr marL="863936" algn="l" defTabSz="287979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4pPr>
      <a:lvl5pPr marL="1151914" algn="l" defTabSz="287979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5pPr>
      <a:lvl6pPr marL="1439892" algn="l" defTabSz="287979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6pPr>
      <a:lvl7pPr marL="1727872" algn="l" defTabSz="287979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7pPr>
      <a:lvl8pPr marL="2015848" algn="l" defTabSz="287979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8pPr>
      <a:lvl9pPr marL="2303828" algn="l" defTabSz="287979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8348665" y="6302377"/>
            <a:ext cx="331787" cy="555625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800" smtClean="0">
                <a:solidFill>
                  <a:srgbClr val="777777"/>
                </a:solidFill>
              </a:defRPr>
            </a:lvl1pPr>
          </a:lstStyle>
          <a:p>
            <a:pPr>
              <a:defRPr/>
            </a:pPr>
            <a:fld id="{86ABC5F3-ED53-F94F-A6B9-66A5763112C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2956" y="6383868"/>
            <a:ext cx="3141870" cy="4040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253" r:id="rId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ctr" defTabSz="319088" rtl="0" eaLnBrk="0" fontAlgn="base" hangingPunct="0">
        <a:spcBef>
          <a:spcPct val="0"/>
        </a:spcBef>
        <a:spcAft>
          <a:spcPct val="0"/>
        </a:spcAft>
        <a:defRPr sz="3100" kern="1200">
          <a:solidFill>
            <a:schemeClr val="tx1"/>
          </a:solidFill>
          <a:latin typeface="+mj-lt"/>
          <a:ea typeface="ＭＳ Ｐゴシック" pitchFamily="-110" charset="-128"/>
          <a:cs typeface="ＭＳ Ｐゴシック" pitchFamily="-110" charset="-128"/>
        </a:defRPr>
      </a:lvl1pPr>
      <a:lvl2pPr algn="ctr" defTabSz="319088" rtl="0" eaLnBrk="0" fontAlgn="base" hangingPunct="0">
        <a:spcBef>
          <a:spcPct val="0"/>
        </a:spcBef>
        <a:spcAft>
          <a:spcPct val="0"/>
        </a:spcAft>
        <a:defRPr sz="3100">
          <a:solidFill>
            <a:schemeClr val="tx1"/>
          </a:solidFill>
          <a:latin typeface="Calibri" pitchFamily="-110" charset="0"/>
          <a:ea typeface="ＭＳ Ｐゴシック" pitchFamily="-110" charset="-128"/>
          <a:cs typeface="ＭＳ Ｐゴシック" pitchFamily="-110" charset="-128"/>
        </a:defRPr>
      </a:lvl2pPr>
      <a:lvl3pPr algn="ctr" defTabSz="319088" rtl="0" eaLnBrk="0" fontAlgn="base" hangingPunct="0">
        <a:spcBef>
          <a:spcPct val="0"/>
        </a:spcBef>
        <a:spcAft>
          <a:spcPct val="0"/>
        </a:spcAft>
        <a:defRPr sz="3100">
          <a:solidFill>
            <a:schemeClr val="tx1"/>
          </a:solidFill>
          <a:latin typeface="Calibri" pitchFamily="-110" charset="0"/>
          <a:ea typeface="ＭＳ Ｐゴシック" pitchFamily="-110" charset="-128"/>
          <a:cs typeface="ＭＳ Ｐゴシック" pitchFamily="-110" charset="-128"/>
        </a:defRPr>
      </a:lvl3pPr>
      <a:lvl4pPr algn="ctr" defTabSz="319088" rtl="0" eaLnBrk="0" fontAlgn="base" hangingPunct="0">
        <a:spcBef>
          <a:spcPct val="0"/>
        </a:spcBef>
        <a:spcAft>
          <a:spcPct val="0"/>
        </a:spcAft>
        <a:defRPr sz="3100">
          <a:solidFill>
            <a:schemeClr val="tx1"/>
          </a:solidFill>
          <a:latin typeface="Calibri" pitchFamily="-110" charset="0"/>
          <a:ea typeface="ＭＳ Ｐゴシック" pitchFamily="-110" charset="-128"/>
          <a:cs typeface="ＭＳ Ｐゴシック" pitchFamily="-110" charset="-128"/>
        </a:defRPr>
      </a:lvl4pPr>
      <a:lvl5pPr algn="ctr" defTabSz="319088" rtl="0" eaLnBrk="0" fontAlgn="base" hangingPunct="0">
        <a:spcBef>
          <a:spcPct val="0"/>
        </a:spcBef>
        <a:spcAft>
          <a:spcPct val="0"/>
        </a:spcAft>
        <a:defRPr sz="3100">
          <a:solidFill>
            <a:schemeClr val="tx1"/>
          </a:solidFill>
          <a:latin typeface="Calibri" pitchFamily="-110" charset="0"/>
          <a:ea typeface="ＭＳ Ｐゴシック" pitchFamily="-110" charset="-128"/>
          <a:cs typeface="ＭＳ Ｐゴシック" pitchFamily="-110" charset="-128"/>
        </a:defRPr>
      </a:lvl5pPr>
      <a:lvl6pPr marL="320040" algn="ctr" defTabSz="320040" rtl="0" fontAlgn="base">
        <a:spcBef>
          <a:spcPct val="0"/>
        </a:spcBef>
        <a:spcAft>
          <a:spcPct val="0"/>
        </a:spcAft>
        <a:defRPr sz="3100">
          <a:solidFill>
            <a:schemeClr val="tx1"/>
          </a:solidFill>
          <a:latin typeface="Calibri" pitchFamily="-110" charset="0"/>
          <a:ea typeface="ＭＳ Ｐゴシック" pitchFamily="-110" charset="-128"/>
          <a:cs typeface="ＭＳ Ｐゴシック" pitchFamily="-110" charset="-128"/>
        </a:defRPr>
      </a:lvl6pPr>
      <a:lvl7pPr marL="640080" algn="ctr" defTabSz="320040" rtl="0" fontAlgn="base">
        <a:spcBef>
          <a:spcPct val="0"/>
        </a:spcBef>
        <a:spcAft>
          <a:spcPct val="0"/>
        </a:spcAft>
        <a:defRPr sz="3100">
          <a:solidFill>
            <a:schemeClr val="tx1"/>
          </a:solidFill>
          <a:latin typeface="Calibri" pitchFamily="-110" charset="0"/>
          <a:ea typeface="ＭＳ Ｐゴシック" pitchFamily="-110" charset="-128"/>
          <a:cs typeface="ＭＳ Ｐゴシック" pitchFamily="-110" charset="-128"/>
        </a:defRPr>
      </a:lvl7pPr>
      <a:lvl8pPr marL="960120" algn="ctr" defTabSz="320040" rtl="0" fontAlgn="base">
        <a:spcBef>
          <a:spcPct val="0"/>
        </a:spcBef>
        <a:spcAft>
          <a:spcPct val="0"/>
        </a:spcAft>
        <a:defRPr sz="3100">
          <a:solidFill>
            <a:schemeClr val="tx1"/>
          </a:solidFill>
          <a:latin typeface="Calibri" pitchFamily="-110" charset="0"/>
          <a:ea typeface="ＭＳ Ｐゴシック" pitchFamily="-110" charset="-128"/>
          <a:cs typeface="ＭＳ Ｐゴシック" pitchFamily="-110" charset="-128"/>
        </a:defRPr>
      </a:lvl8pPr>
      <a:lvl9pPr marL="1280160" algn="ctr" defTabSz="320040" rtl="0" fontAlgn="base">
        <a:spcBef>
          <a:spcPct val="0"/>
        </a:spcBef>
        <a:spcAft>
          <a:spcPct val="0"/>
        </a:spcAft>
        <a:defRPr sz="3100">
          <a:solidFill>
            <a:schemeClr val="tx1"/>
          </a:solidFill>
          <a:latin typeface="Calibri" pitchFamily="-110" charset="0"/>
          <a:ea typeface="ＭＳ Ｐゴシック" pitchFamily="-110" charset="-128"/>
          <a:cs typeface="ＭＳ Ｐゴシック" pitchFamily="-110" charset="-128"/>
        </a:defRPr>
      </a:lvl9pPr>
    </p:titleStyle>
    <p:bodyStyle>
      <a:lvl1pPr marL="239713" indent="-239713" algn="l" defTabSz="319088" rtl="0" eaLnBrk="0" fontAlgn="base" hangingPunct="0">
        <a:spcBef>
          <a:spcPct val="20000"/>
        </a:spcBef>
        <a:spcAft>
          <a:spcPct val="0"/>
        </a:spcAft>
        <a:buFont typeface="Arial" pitchFamily="-110" charset="0"/>
        <a:buChar char="•"/>
        <a:defRPr sz="2200" kern="1200">
          <a:solidFill>
            <a:schemeClr val="tx1"/>
          </a:solidFill>
          <a:latin typeface="+mn-lt"/>
          <a:ea typeface="ＭＳ Ｐゴシック" pitchFamily="-110" charset="-128"/>
          <a:cs typeface="ＭＳ Ｐゴシック" pitchFamily="-110" charset="-128"/>
        </a:defRPr>
      </a:lvl1pPr>
      <a:lvl2pPr marL="519113" indent="-200025" algn="l" defTabSz="319088" rtl="0" eaLnBrk="0" fontAlgn="base" hangingPunct="0">
        <a:spcBef>
          <a:spcPct val="20000"/>
        </a:spcBef>
        <a:spcAft>
          <a:spcPct val="0"/>
        </a:spcAft>
        <a:buFont typeface="Arial" pitchFamily="-110" charset="0"/>
        <a:buChar char="–"/>
        <a:defRPr sz="2000" kern="1200">
          <a:solidFill>
            <a:schemeClr val="tx1"/>
          </a:solidFill>
          <a:latin typeface="+mn-lt"/>
          <a:ea typeface="ＭＳ Ｐゴシック" pitchFamily="-110" charset="-128"/>
          <a:cs typeface="+mn-cs"/>
        </a:defRPr>
      </a:lvl2pPr>
      <a:lvl3pPr marL="800100" indent="-158750" algn="l" defTabSz="319088" rtl="0" eaLnBrk="0" fontAlgn="base" hangingPunct="0">
        <a:spcBef>
          <a:spcPct val="20000"/>
        </a:spcBef>
        <a:spcAft>
          <a:spcPct val="0"/>
        </a:spcAft>
        <a:buFont typeface="Arial" pitchFamily="-110" charset="0"/>
        <a:buChar char="•"/>
        <a:defRPr sz="1700" kern="1200">
          <a:solidFill>
            <a:schemeClr val="tx1"/>
          </a:solidFill>
          <a:latin typeface="+mn-lt"/>
          <a:ea typeface="ＭＳ Ｐゴシック" pitchFamily="-110" charset="-128"/>
          <a:cs typeface="+mn-cs"/>
        </a:defRPr>
      </a:lvl3pPr>
      <a:lvl4pPr marL="1119188" indent="-158750" algn="l" defTabSz="319088" rtl="0" eaLnBrk="0" fontAlgn="base" hangingPunct="0">
        <a:spcBef>
          <a:spcPct val="20000"/>
        </a:spcBef>
        <a:spcAft>
          <a:spcPct val="0"/>
        </a:spcAft>
        <a:buFont typeface="Arial" pitchFamily="-110" charset="0"/>
        <a:buChar char="–"/>
        <a:defRPr sz="1400" kern="1200">
          <a:solidFill>
            <a:schemeClr val="tx1"/>
          </a:solidFill>
          <a:latin typeface="+mn-lt"/>
          <a:ea typeface="ＭＳ Ｐゴシック" pitchFamily="-110" charset="-128"/>
          <a:cs typeface="+mn-cs"/>
        </a:defRPr>
      </a:lvl4pPr>
      <a:lvl5pPr marL="1439863" indent="-158750" algn="l" defTabSz="319088" rtl="0" eaLnBrk="0" fontAlgn="base" hangingPunct="0">
        <a:spcBef>
          <a:spcPct val="20000"/>
        </a:spcBef>
        <a:spcAft>
          <a:spcPct val="0"/>
        </a:spcAft>
        <a:buFont typeface="Arial" pitchFamily="-110" charset="0"/>
        <a:buChar char="»"/>
        <a:defRPr sz="1400" kern="1200">
          <a:solidFill>
            <a:schemeClr val="tx1"/>
          </a:solidFill>
          <a:latin typeface="+mn-lt"/>
          <a:ea typeface="ＭＳ Ｐゴシック" pitchFamily="-110" charset="-128"/>
          <a:cs typeface="+mn-cs"/>
        </a:defRPr>
      </a:lvl5pPr>
      <a:lvl6pPr marL="1760220" indent="-160020" algn="l" defTabSz="320040" rtl="0" eaLnBrk="1" latinLnBrk="0" hangingPunct="1">
        <a:spcBef>
          <a:spcPct val="20000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80260" indent="-160020" algn="l" defTabSz="320040" rtl="0" eaLnBrk="1" latinLnBrk="0" hangingPunct="1">
        <a:spcBef>
          <a:spcPct val="20000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indent="-160020" algn="l" defTabSz="320040" rtl="0" eaLnBrk="1" latinLnBrk="0" hangingPunct="1">
        <a:spcBef>
          <a:spcPct val="20000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20340" indent="-160020" algn="l" defTabSz="320040" rtl="0" eaLnBrk="1" latinLnBrk="0" hangingPunct="1">
        <a:spcBef>
          <a:spcPct val="20000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20040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20040" algn="l" defTabSz="320040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algn="l" defTabSz="320040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960120" algn="l" defTabSz="320040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algn="l" defTabSz="320040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algn="l" defTabSz="320040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algn="l" defTabSz="320040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240280" algn="l" defTabSz="320040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560320" algn="l" defTabSz="320040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1042" y="2476504"/>
            <a:ext cx="5601916" cy="2019295"/>
          </a:xfrm>
          <a:prstGeom prst="rect">
            <a:avLst/>
          </a:prstGeom>
        </p:spPr>
      </p:pic>
      <p:pic>
        <p:nvPicPr>
          <p:cNvPr id="3" name="Picture 2" descr="jj_Family_of_Consumer_Companies_RGB.jpg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527473" y="2243139"/>
            <a:ext cx="6082704" cy="2185416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350" r:id="rId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rtl="0" eaLnBrk="1" fontAlgn="base" hangingPunct="1">
        <a:lnSpc>
          <a:spcPts val="6300"/>
        </a:lnSpc>
        <a:spcBef>
          <a:spcPct val="0"/>
        </a:spcBef>
        <a:spcAft>
          <a:spcPct val="0"/>
        </a:spcAft>
        <a:defRPr sz="6300">
          <a:solidFill>
            <a:srgbClr val="F30617"/>
          </a:solidFill>
          <a:latin typeface="+mj-lt"/>
          <a:ea typeface="+mj-ea"/>
          <a:cs typeface="+mj-cs"/>
          <a:sym typeface="Arial" charset="0"/>
        </a:defRPr>
      </a:lvl1pPr>
      <a:lvl2pPr algn="l" rtl="0" eaLnBrk="1" fontAlgn="base" hangingPunct="1">
        <a:lnSpc>
          <a:spcPts val="6300"/>
        </a:lnSpc>
        <a:spcBef>
          <a:spcPct val="0"/>
        </a:spcBef>
        <a:spcAft>
          <a:spcPct val="0"/>
        </a:spcAft>
        <a:defRPr sz="6300">
          <a:solidFill>
            <a:srgbClr val="F30617"/>
          </a:solidFill>
          <a:latin typeface="Arial" pitchFamily="-110" charset="0"/>
          <a:ea typeface="ヒラギノ角ゴ ProN W6" pitchFamily="-110" charset="-128"/>
          <a:cs typeface="ヒラギノ角ゴ ProN W6" pitchFamily="-110" charset="-128"/>
          <a:sym typeface="Arial" charset="0"/>
        </a:defRPr>
      </a:lvl2pPr>
      <a:lvl3pPr algn="l" rtl="0" eaLnBrk="1" fontAlgn="base" hangingPunct="1">
        <a:lnSpc>
          <a:spcPts val="6300"/>
        </a:lnSpc>
        <a:spcBef>
          <a:spcPct val="0"/>
        </a:spcBef>
        <a:spcAft>
          <a:spcPct val="0"/>
        </a:spcAft>
        <a:defRPr sz="6300">
          <a:solidFill>
            <a:srgbClr val="F30617"/>
          </a:solidFill>
          <a:latin typeface="Arial" pitchFamily="-110" charset="0"/>
          <a:ea typeface="ヒラギノ角ゴ ProN W6" pitchFamily="-110" charset="-128"/>
          <a:cs typeface="ヒラギノ角ゴ ProN W6" pitchFamily="-110" charset="-128"/>
          <a:sym typeface="Arial" charset="0"/>
        </a:defRPr>
      </a:lvl3pPr>
      <a:lvl4pPr algn="l" rtl="0" eaLnBrk="1" fontAlgn="base" hangingPunct="1">
        <a:lnSpc>
          <a:spcPts val="6300"/>
        </a:lnSpc>
        <a:spcBef>
          <a:spcPct val="0"/>
        </a:spcBef>
        <a:spcAft>
          <a:spcPct val="0"/>
        </a:spcAft>
        <a:defRPr sz="6300">
          <a:solidFill>
            <a:srgbClr val="F30617"/>
          </a:solidFill>
          <a:latin typeface="Arial" pitchFamily="-110" charset="0"/>
          <a:ea typeface="ヒラギノ角ゴ ProN W6" pitchFamily="-110" charset="-128"/>
          <a:cs typeface="ヒラギノ角ゴ ProN W6" pitchFamily="-110" charset="-128"/>
          <a:sym typeface="Arial" charset="0"/>
        </a:defRPr>
      </a:lvl4pPr>
      <a:lvl5pPr algn="l" rtl="0" eaLnBrk="1" fontAlgn="base" hangingPunct="1">
        <a:lnSpc>
          <a:spcPts val="6300"/>
        </a:lnSpc>
        <a:spcBef>
          <a:spcPct val="0"/>
        </a:spcBef>
        <a:spcAft>
          <a:spcPct val="0"/>
        </a:spcAft>
        <a:defRPr sz="6300">
          <a:solidFill>
            <a:srgbClr val="F30617"/>
          </a:solidFill>
          <a:latin typeface="Arial" pitchFamily="-110" charset="0"/>
          <a:ea typeface="ヒラギノ角ゴ ProN W6" pitchFamily="-110" charset="-128"/>
          <a:cs typeface="ヒラギノ角ゴ ProN W6" pitchFamily="-110" charset="-128"/>
          <a:sym typeface="Arial" charset="0"/>
        </a:defRPr>
      </a:lvl5pPr>
      <a:lvl6pPr marL="287979" algn="l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F30617"/>
          </a:solidFill>
          <a:latin typeface="Arial" pitchFamily="-110" charset="0"/>
          <a:ea typeface="ヒラギノ角ゴ ProN W6" pitchFamily="-110" charset="-128"/>
          <a:cs typeface="ヒラギノ角ゴ ProN W6" pitchFamily="-110" charset="-128"/>
          <a:sym typeface="Arial" pitchFamily="-110" charset="0"/>
        </a:defRPr>
      </a:lvl6pPr>
      <a:lvl7pPr marL="575957" algn="l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F30617"/>
          </a:solidFill>
          <a:latin typeface="Arial" pitchFamily="-110" charset="0"/>
          <a:ea typeface="ヒラギノ角ゴ ProN W6" pitchFamily="-110" charset="-128"/>
          <a:cs typeface="ヒラギノ角ゴ ProN W6" pitchFamily="-110" charset="-128"/>
          <a:sym typeface="Arial" pitchFamily="-110" charset="0"/>
        </a:defRPr>
      </a:lvl7pPr>
      <a:lvl8pPr marL="863936" algn="l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F30617"/>
          </a:solidFill>
          <a:latin typeface="Arial" pitchFamily="-110" charset="0"/>
          <a:ea typeface="ヒラギノ角ゴ ProN W6" pitchFamily="-110" charset="-128"/>
          <a:cs typeface="ヒラギノ角ゴ ProN W6" pitchFamily="-110" charset="-128"/>
          <a:sym typeface="Arial" pitchFamily="-110" charset="0"/>
        </a:defRPr>
      </a:lvl8pPr>
      <a:lvl9pPr marL="1151914" algn="l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F30617"/>
          </a:solidFill>
          <a:latin typeface="Arial" pitchFamily="-110" charset="0"/>
          <a:ea typeface="ヒラギノ角ゴ ProN W6" pitchFamily="-110" charset="-128"/>
          <a:cs typeface="ヒラギノ角ゴ ProN W6" pitchFamily="-110" charset="-128"/>
          <a:sym typeface="Arial" pitchFamily="-110" charset="0"/>
        </a:defRPr>
      </a:lvl9pPr>
    </p:titleStyle>
    <p:bodyStyle>
      <a:lvl1pPr marL="285750" indent="-285750" algn="l" rtl="0" eaLnBrk="1" fontAlgn="base" hangingPunct="1">
        <a:spcBef>
          <a:spcPts val="563"/>
        </a:spcBef>
        <a:spcAft>
          <a:spcPct val="0"/>
        </a:spcAft>
        <a:buSzPct val="100000"/>
        <a:buFont typeface="Arial" charset="0"/>
        <a:buChar char="•"/>
        <a:defRPr sz="2100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1pPr>
      <a:lvl2pPr marL="622300" indent="-238125" algn="l" rtl="0" eaLnBrk="1" fontAlgn="base" hangingPunct="1">
        <a:spcBef>
          <a:spcPts val="450"/>
        </a:spcBef>
        <a:spcAft>
          <a:spcPct val="0"/>
        </a:spcAft>
        <a:buSzPct val="100000"/>
        <a:buFont typeface="Arial" charset="0"/>
        <a:buChar char="–"/>
        <a:defRPr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2pPr>
      <a:lvl3pPr marL="909638" indent="-188913" algn="l" rtl="0" eaLnBrk="1" fontAlgn="base" hangingPunct="1">
        <a:spcBef>
          <a:spcPts val="375"/>
        </a:spcBef>
        <a:spcAft>
          <a:spcPct val="0"/>
        </a:spcAft>
        <a:buSzPct val="100000"/>
        <a:buFont typeface="Arial" charset="0"/>
        <a:buChar char="•"/>
        <a:defRPr sz="1400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3pPr>
      <a:lvl4pPr marL="1198563" indent="-188913" algn="l" rtl="0" eaLnBrk="1" fontAlgn="base" hangingPunct="1">
        <a:spcBef>
          <a:spcPts val="375"/>
        </a:spcBef>
        <a:spcAft>
          <a:spcPct val="0"/>
        </a:spcAft>
        <a:buSzPct val="100000"/>
        <a:buFont typeface="Arial" charset="0"/>
        <a:buChar char="–"/>
        <a:defRPr sz="1400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4pPr>
      <a:lvl5pPr marL="1485900" indent="-188913" algn="l" rtl="0" eaLnBrk="1" fontAlgn="base" hangingPunct="1">
        <a:spcBef>
          <a:spcPts val="375"/>
        </a:spcBef>
        <a:spcAft>
          <a:spcPct val="0"/>
        </a:spcAft>
        <a:buSzPct val="100000"/>
        <a:buFont typeface="Arial" charset="0"/>
        <a:buChar char="»"/>
        <a:defRPr sz="1400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5pPr>
      <a:lvl6pPr marL="1775869" indent="-191986" algn="l" rtl="0" eaLnBrk="1" fontAlgn="base" hangingPunct="1">
        <a:spcBef>
          <a:spcPts val="379"/>
        </a:spcBef>
        <a:spcAft>
          <a:spcPct val="0"/>
        </a:spcAft>
        <a:buSzPct val="100000"/>
        <a:buFont typeface="Arial" pitchFamily="-110" charset="0"/>
        <a:buChar char="»"/>
        <a:defRPr sz="1700">
          <a:solidFill>
            <a:schemeClr val="tx1"/>
          </a:solidFill>
          <a:latin typeface="+mn-lt"/>
          <a:ea typeface="+mn-ea"/>
          <a:cs typeface="+mn-cs"/>
          <a:sym typeface="Arial" pitchFamily="-110" charset="0"/>
        </a:defRPr>
      </a:lvl6pPr>
      <a:lvl7pPr marL="2063847" indent="-191986" algn="l" rtl="0" eaLnBrk="1" fontAlgn="base" hangingPunct="1">
        <a:spcBef>
          <a:spcPts val="379"/>
        </a:spcBef>
        <a:spcAft>
          <a:spcPct val="0"/>
        </a:spcAft>
        <a:buSzPct val="100000"/>
        <a:buFont typeface="Arial" pitchFamily="-110" charset="0"/>
        <a:buChar char="»"/>
        <a:defRPr sz="1700">
          <a:solidFill>
            <a:schemeClr val="tx1"/>
          </a:solidFill>
          <a:latin typeface="+mn-lt"/>
          <a:ea typeface="+mn-ea"/>
          <a:cs typeface="+mn-cs"/>
          <a:sym typeface="Arial" pitchFamily="-110" charset="0"/>
        </a:defRPr>
      </a:lvl7pPr>
      <a:lvl8pPr marL="2351826" indent="-191986" algn="l" rtl="0" eaLnBrk="1" fontAlgn="base" hangingPunct="1">
        <a:spcBef>
          <a:spcPts val="379"/>
        </a:spcBef>
        <a:spcAft>
          <a:spcPct val="0"/>
        </a:spcAft>
        <a:buSzPct val="100000"/>
        <a:buFont typeface="Arial" pitchFamily="-110" charset="0"/>
        <a:buChar char="»"/>
        <a:defRPr sz="1700">
          <a:solidFill>
            <a:schemeClr val="tx1"/>
          </a:solidFill>
          <a:latin typeface="+mn-lt"/>
          <a:ea typeface="+mn-ea"/>
          <a:cs typeface="+mn-cs"/>
          <a:sym typeface="Arial" pitchFamily="-110" charset="0"/>
        </a:defRPr>
      </a:lvl8pPr>
      <a:lvl9pPr marL="2639803" indent="-191986" algn="l" rtl="0" eaLnBrk="1" fontAlgn="base" hangingPunct="1">
        <a:spcBef>
          <a:spcPts val="379"/>
        </a:spcBef>
        <a:spcAft>
          <a:spcPct val="0"/>
        </a:spcAft>
        <a:buSzPct val="100000"/>
        <a:buFont typeface="Arial" pitchFamily="-110" charset="0"/>
        <a:buChar char="»"/>
        <a:defRPr sz="1700">
          <a:solidFill>
            <a:schemeClr val="tx1"/>
          </a:solidFill>
          <a:latin typeface="+mn-lt"/>
          <a:ea typeface="+mn-ea"/>
          <a:cs typeface="+mn-cs"/>
          <a:sym typeface="Arial" pitchFamily="-110" charset="0"/>
        </a:defRPr>
      </a:lvl9pPr>
    </p:bodyStyle>
    <p:otherStyle>
      <a:defPPr>
        <a:defRPr lang="en-US"/>
      </a:defPPr>
      <a:lvl1pPr marL="0" algn="l" defTabSz="287979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1pPr>
      <a:lvl2pPr marL="287979" algn="l" defTabSz="287979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2pPr>
      <a:lvl3pPr marL="575957" algn="l" defTabSz="287979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3pPr>
      <a:lvl4pPr marL="863936" algn="l" defTabSz="287979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4pPr>
      <a:lvl5pPr marL="1151914" algn="l" defTabSz="287979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5pPr>
      <a:lvl6pPr marL="1439892" algn="l" defTabSz="287979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6pPr>
      <a:lvl7pPr marL="1727872" algn="l" defTabSz="287979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7pPr>
      <a:lvl8pPr marL="2015848" algn="l" defTabSz="287979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8pPr>
      <a:lvl9pPr marL="2303828" algn="l" defTabSz="287979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1"/>
          <p:cNvSpPr>
            <a:spLocks noGrp="1" noChangeAspect="1" noChangeArrowheads="1"/>
          </p:cNvSpPr>
          <p:nvPr>
            <p:ph type="title"/>
          </p:nvPr>
        </p:nvSpPr>
        <p:spPr bwMode="auto">
          <a:xfrm>
            <a:off x="457200" y="1362075"/>
            <a:ext cx="8231188" cy="2655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>
                <a:sym typeface="Arial" charset="0"/>
              </a:rPr>
              <a:t>Click to edit Master title style</a:t>
            </a:r>
            <a:endParaRPr lang="en-US">
              <a:sym typeface="Arial" charset="0"/>
            </a:endParaRPr>
          </a:p>
        </p:txBody>
      </p:sp>
      <p:sp>
        <p:nvSpPr>
          <p:cNvPr id="3075" name="Text Placeholder 3"/>
          <p:cNvSpPr>
            <a:spLocks noGrp="1"/>
          </p:cNvSpPr>
          <p:nvPr>
            <p:ph type="body" idx="1"/>
          </p:nvPr>
        </p:nvSpPr>
        <p:spPr bwMode="auto">
          <a:xfrm>
            <a:off x="449263" y="5362575"/>
            <a:ext cx="8239125" cy="814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Arial" charset="0"/>
              </a:rPr>
              <a:t>Click to edit Master text styles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352" r:id="rId1"/>
    <p:sldLayoutId id="2147484353" r:id="rId2"/>
    <p:sldLayoutId id="2147484354" r:id="rId3"/>
    <p:sldLayoutId id="2147484355" r:id="rId4"/>
    <p:sldLayoutId id="2147484356" r:id="rId5"/>
  </p:sldLayoutIdLst>
  <p:transition/>
  <p:timing>
    <p:tnLst>
      <p:par>
        <p:cTn id="1" dur="indefinite" restart="never" nodeType="tmRoot"/>
      </p:par>
    </p:tnLst>
  </p:timing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5500" b="1">
          <a:solidFill>
            <a:srgbClr val="F30617"/>
          </a:solidFill>
          <a:latin typeface="Arial"/>
          <a:ea typeface="+mj-ea"/>
          <a:cs typeface="Arial"/>
          <a:sym typeface="Arial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5500" b="1">
          <a:solidFill>
            <a:srgbClr val="F30617"/>
          </a:solidFill>
          <a:latin typeface="Arial" charset="0"/>
          <a:ea typeface="ヒラギノ角ゴ ProN W6" pitchFamily="-110" charset="-128"/>
          <a:cs typeface="ヒラギノ角ゴ ProN W6" pitchFamily="-110" charset="-128"/>
          <a:sym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5500" b="1">
          <a:solidFill>
            <a:srgbClr val="F30617"/>
          </a:solidFill>
          <a:latin typeface="Arial" charset="0"/>
          <a:ea typeface="ヒラギノ角ゴ ProN W6" pitchFamily="-110" charset="-128"/>
          <a:cs typeface="ヒラギノ角ゴ ProN W6" pitchFamily="-110" charset="-128"/>
          <a:sym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5500" b="1">
          <a:solidFill>
            <a:srgbClr val="F30617"/>
          </a:solidFill>
          <a:latin typeface="Arial" charset="0"/>
          <a:ea typeface="ヒラギノ角ゴ ProN W6" pitchFamily="-110" charset="-128"/>
          <a:cs typeface="ヒラギノ角ゴ ProN W6" pitchFamily="-110" charset="-128"/>
          <a:sym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5500" b="1">
          <a:solidFill>
            <a:srgbClr val="F30617"/>
          </a:solidFill>
          <a:latin typeface="Arial" charset="0"/>
          <a:ea typeface="ヒラギノ角ゴ ProN W6" pitchFamily="-110" charset="-128"/>
          <a:cs typeface="ヒラギノ角ゴ ProN W6" pitchFamily="-110" charset="-128"/>
          <a:sym typeface="Arial" charset="0"/>
        </a:defRPr>
      </a:lvl5pPr>
      <a:lvl6pPr marL="287979" algn="l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F30617"/>
          </a:solidFill>
          <a:latin typeface="Arial" pitchFamily="-110" charset="0"/>
          <a:ea typeface="ヒラギノ角ゴ ProN W6" pitchFamily="-110" charset="-128"/>
          <a:cs typeface="ヒラギノ角ゴ ProN W6" pitchFamily="-110" charset="-128"/>
          <a:sym typeface="Arial" pitchFamily="-110" charset="0"/>
        </a:defRPr>
      </a:lvl6pPr>
      <a:lvl7pPr marL="575957" algn="l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F30617"/>
          </a:solidFill>
          <a:latin typeface="Arial" pitchFamily="-110" charset="0"/>
          <a:ea typeface="ヒラギノ角ゴ ProN W6" pitchFamily="-110" charset="-128"/>
          <a:cs typeface="ヒラギノ角ゴ ProN W6" pitchFamily="-110" charset="-128"/>
          <a:sym typeface="Arial" pitchFamily="-110" charset="0"/>
        </a:defRPr>
      </a:lvl7pPr>
      <a:lvl8pPr marL="863936" algn="l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F30617"/>
          </a:solidFill>
          <a:latin typeface="Arial" pitchFamily="-110" charset="0"/>
          <a:ea typeface="ヒラギノ角ゴ ProN W6" pitchFamily="-110" charset="-128"/>
          <a:cs typeface="ヒラギノ角ゴ ProN W6" pitchFamily="-110" charset="-128"/>
          <a:sym typeface="Arial" pitchFamily="-110" charset="0"/>
        </a:defRPr>
      </a:lvl8pPr>
      <a:lvl9pPr marL="1151914" algn="l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F30617"/>
          </a:solidFill>
          <a:latin typeface="Arial" pitchFamily="-110" charset="0"/>
          <a:ea typeface="ヒラギノ角ゴ ProN W6" pitchFamily="-110" charset="-128"/>
          <a:cs typeface="ヒラギノ角ゴ ProN W6" pitchFamily="-110" charset="-128"/>
          <a:sym typeface="Arial" pitchFamily="-110" charset="0"/>
        </a:defRPr>
      </a:lvl9pPr>
    </p:titleStyle>
    <p:bodyStyle>
      <a:lvl1pPr marL="285750" indent="-285750" algn="l" rtl="0" eaLnBrk="1" fontAlgn="base" hangingPunct="1">
        <a:spcBef>
          <a:spcPct val="0"/>
        </a:spcBef>
        <a:spcAft>
          <a:spcPct val="0"/>
        </a:spcAft>
        <a:buSzPct val="100000"/>
        <a:buFont typeface="Arial" charset="0"/>
        <a:defRPr sz="2000">
          <a:solidFill>
            <a:srgbClr val="777777"/>
          </a:solidFill>
          <a:latin typeface="Georgia"/>
          <a:ea typeface="+mn-ea"/>
          <a:cs typeface="Georgia"/>
          <a:sym typeface="Arial" charset="0"/>
        </a:defRPr>
      </a:lvl1pPr>
      <a:lvl2pPr marL="622300" indent="-238125" algn="l" rtl="0" eaLnBrk="1" fontAlgn="base" hangingPunct="1">
        <a:spcBef>
          <a:spcPct val="0"/>
        </a:spcBef>
        <a:spcAft>
          <a:spcPct val="0"/>
        </a:spcAft>
        <a:buSzPct val="100000"/>
        <a:buFont typeface="Arial" charset="0"/>
        <a:buChar char="–"/>
        <a:defRPr>
          <a:solidFill>
            <a:srgbClr val="595959"/>
          </a:solidFill>
          <a:latin typeface="+mn-lt"/>
          <a:ea typeface="+mn-ea"/>
          <a:cs typeface="+mn-cs"/>
          <a:sym typeface="Arial" charset="0"/>
        </a:defRPr>
      </a:lvl2pPr>
      <a:lvl3pPr marL="909638" indent="-188913" algn="l" rtl="0" eaLnBrk="1" fontAlgn="base" hangingPunct="1">
        <a:spcBef>
          <a:spcPct val="0"/>
        </a:spcBef>
        <a:spcAft>
          <a:spcPct val="0"/>
        </a:spcAft>
        <a:buSzPct val="100000"/>
        <a:buFont typeface="Arial" charset="0"/>
        <a:buChar char="•"/>
        <a:defRPr sz="1400">
          <a:solidFill>
            <a:srgbClr val="595959"/>
          </a:solidFill>
          <a:latin typeface="+mn-lt"/>
          <a:ea typeface="+mn-ea"/>
          <a:cs typeface="+mn-cs"/>
          <a:sym typeface="Arial" charset="0"/>
        </a:defRPr>
      </a:lvl3pPr>
      <a:lvl4pPr marL="1198563" indent="-188913" algn="l" rtl="0" eaLnBrk="1" fontAlgn="base" hangingPunct="1">
        <a:spcBef>
          <a:spcPct val="0"/>
        </a:spcBef>
        <a:spcAft>
          <a:spcPct val="0"/>
        </a:spcAft>
        <a:buSzPct val="100000"/>
        <a:buFont typeface="Arial" charset="0"/>
        <a:buChar char="–"/>
        <a:defRPr sz="1400">
          <a:solidFill>
            <a:srgbClr val="595959"/>
          </a:solidFill>
          <a:latin typeface="+mn-lt"/>
          <a:ea typeface="+mn-ea"/>
          <a:cs typeface="+mn-cs"/>
          <a:sym typeface="Arial" charset="0"/>
        </a:defRPr>
      </a:lvl4pPr>
      <a:lvl5pPr marL="1485900" indent="-188913" algn="l" rtl="0" eaLnBrk="1" fontAlgn="base" hangingPunct="1">
        <a:spcBef>
          <a:spcPct val="0"/>
        </a:spcBef>
        <a:spcAft>
          <a:spcPct val="0"/>
        </a:spcAft>
        <a:buSzPct val="100000"/>
        <a:buFont typeface="Arial" charset="0"/>
        <a:buChar char="»"/>
        <a:defRPr sz="1400">
          <a:solidFill>
            <a:srgbClr val="595959"/>
          </a:solidFill>
          <a:latin typeface="+mn-lt"/>
          <a:ea typeface="+mn-ea"/>
          <a:cs typeface="+mn-cs"/>
          <a:sym typeface="Arial" charset="0"/>
        </a:defRPr>
      </a:lvl5pPr>
      <a:lvl6pPr marL="1775869" indent="-191986" algn="l" rtl="0" eaLnBrk="1" fontAlgn="base" hangingPunct="1">
        <a:spcBef>
          <a:spcPts val="379"/>
        </a:spcBef>
        <a:spcAft>
          <a:spcPct val="0"/>
        </a:spcAft>
        <a:buSzPct val="100000"/>
        <a:buFont typeface="Arial" pitchFamily="-110" charset="0"/>
        <a:buChar char="»"/>
        <a:defRPr sz="1700">
          <a:solidFill>
            <a:schemeClr val="tx1"/>
          </a:solidFill>
          <a:latin typeface="+mn-lt"/>
          <a:ea typeface="+mn-ea"/>
          <a:cs typeface="+mn-cs"/>
          <a:sym typeface="Arial" pitchFamily="-110" charset="0"/>
        </a:defRPr>
      </a:lvl6pPr>
      <a:lvl7pPr marL="2063847" indent="-191986" algn="l" rtl="0" eaLnBrk="1" fontAlgn="base" hangingPunct="1">
        <a:spcBef>
          <a:spcPts val="379"/>
        </a:spcBef>
        <a:spcAft>
          <a:spcPct val="0"/>
        </a:spcAft>
        <a:buSzPct val="100000"/>
        <a:buFont typeface="Arial" pitchFamily="-110" charset="0"/>
        <a:buChar char="»"/>
        <a:defRPr sz="1700">
          <a:solidFill>
            <a:schemeClr val="tx1"/>
          </a:solidFill>
          <a:latin typeface="+mn-lt"/>
          <a:ea typeface="+mn-ea"/>
          <a:cs typeface="+mn-cs"/>
          <a:sym typeface="Arial" pitchFamily="-110" charset="0"/>
        </a:defRPr>
      </a:lvl7pPr>
      <a:lvl8pPr marL="2351826" indent="-191986" algn="l" rtl="0" eaLnBrk="1" fontAlgn="base" hangingPunct="1">
        <a:spcBef>
          <a:spcPts val="379"/>
        </a:spcBef>
        <a:spcAft>
          <a:spcPct val="0"/>
        </a:spcAft>
        <a:buSzPct val="100000"/>
        <a:buFont typeface="Arial" pitchFamily="-110" charset="0"/>
        <a:buChar char="»"/>
        <a:defRPr sz="1700">
          <a:solidFill>
            <a:schemeClr val="tx1"/>
          </a:solidFill>
          <a:latin typeface="+mn-lt"/>
          <a:ea typeface="+mn-ea"/>
          <a:cs typeface="+mn-cs"/>
          <a:sym typeface="Arial" pitchFamily="-110" charset="0"/>
        </a:defRPr>
      </a:lvl8pPr>
      <a:lvl9pPr marL="2639803" indent="-191986" algn="l" rtl="0" eaLnBrk="1" fontAlgn="base" hangingPunct="1">
        <a:spcBef>
          <a:spcPts val="379"/>
        </a:spcBef>
        <a:spcAft>
          <a:spcPct val="0"/>
        </a:spcAft>
        <a:buSzPct val="100000"/>
        <a:buFont typeface="Arial" pitchFamily="-110" charset="0"/>
        <a:buChar char="»"/>
        <a:defRPr sz="1700">
          <a:solidFill>
            <a:schemeClr val="tx1"/>
          </a:solidFill>
          <a:latin typeface="+mn-lt"/>
          <a:ea typeface="+mn-ea"/>
          <a:cs typeface="+mn-cs"/>
          <a:sym typeface="Arial" pitchFamily="-110" charset="0"/>
        </a:defRPr>
      </a:lvl9pPr>
    </p:bodyStyle>
    <p:otherStyle>
      <a:defPPr>
        <a:defRPr lang="en-US"/>
      </a:defPPr>
      <a:lvl1pPr marL="0" algn="l" defTabSz="287979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1pPr>
      <a:lvl2pPr marL="287979" algn="l" defTabSz="287979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2pPr>
      <a:lvl3pPr marL="575957" algn="l" defTabSz="287979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3pPr>
      <a:lvl4pPr marL="863936" algn="l" defTabSz="287979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4pPr>
      <a:lvl5pPr marL="1151914" algn="l" defTabSz="287979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5pPr>
      <a:lvl6pPr marL="1439892" algn="l" defTabSz="287979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6pPr>
      <a:lvl7pPr marL="1727872" algn="l" defTabSz="287979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7pPr>
      <a:lvl8pPr marL="2015848" algn="l" defTabSz="287979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8pPr>
      <a:lvl9pPr marL="2303828" algn="l" defTabSz="287979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306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449263" y="806450"/>
            <a:ext cx="8239125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>
                <a:sym typeface="Arial" charset="0"/>
              </a:rPr>
              <a:t>Click to edit Master title style</a:t>
            </a:r>
            <a:endParaRPr lang="en-US">
              <a:sym typeface="Arial" charset="0"/>
            </a:endParaRPr>
          </a:p>
        </p:txBody>
      </p:sp>
      <p:sp>
        <p:nvSpPr>
          <p:cNvPr id="2051" name="Text Placeholder 3"/>
          <p:cNvSpPr>
            <a:spLocks noGrp="1"/>
          </p:cNvSpPr>
          <p:nvPr>
            <p:ph type="body" idx="1"/>
          </p:nvPr>
        </p:nvSpPr>
        <p:spPr bwMode="auto">
          <a:xfrm>
            <a:off x="449263" y="2954338"/>
            <a:ext cx="8239125" cy="3222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Arial" charset="0"/>
              </a:rPr>
              <a:t>Click to edit Master text styles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358" r:id="rId1"/>
    <p:sldLayoutId id="2147484359" r:id="rId2"/>
  </p:sldLayoutIdLst>
  <p:transition/>
  <p:timing>
    <p:tnLst>
      <p:par>
        <p:cTn id="1" dur="indefinite" restart="never" nodeType="tmRoot"/>
      </p:par>
    </p:tnLst>
  </p:timing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5000" b="1">
          <a:solidFill>
            <a:schemeClr val="bg1"/>
          </a:solidFill>
          <a:latin typeface="+mn-lt"/>
          <a:ea typeface="+mj-ea"/>
          <a:cs typeface="Georgia"/>
          <a:sym typeface="Arial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5000" b="1">
          <a:solidFill>
            <a:schemeClr val="bg1"/>
          </a:solidFill>
          <a:latin typeface="Arial" pitchFamily="-110" charset="0"/>
          <a:ea typeface="ヒラギノ角ゴ ProN W6" pitchFamily="-110" charset="-128"/>
          <a:cs typeface="ヒラギノ角ゴ ProN W6" pitchFamily="-110" charset="-128"/>
          <a:sym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5000" b="1">
          <a:solidFill>
            <a:schemeClr val="bg1"/>
          </a:solidFill>
          <a:latin typeface="Arial" pitchFamily="-110" charset="0"/>
          <a:ea typeface="ヒラギノ角ゴ ProN W6" pitchFamily="-110" charset="-128"/>
          <a:cs typeface="ヒラギノ角ゴ ProN W6" pitchFamily="-110" charset="-128"/>
          <a:sym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5000" b="1">
          <a:solidFill>
            <a:schemeClr val="bg1"/>
          </a:solidFill>
          <a:latin typeface="Arial" pitchFamily="-110" charset="0"/>
          <a:ea typeface="ヒラギノ角ゴ ProN W6" pitchFamily="-110" charset="-128"/>
          <a:cs typeface="ヒラギノ角ゴ ProN W6" pitchFamily="-110" charset="-128"/>
          <a:sym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5000" b="1">
          <a:solidFill>
            <a:schemeClr val="bg1"/>
          </a:solidFill>
          <a:latin typeface="Arial" pitchFamily="-110" charset="0"/>
          <a:ea typeface="ヒラギノ角ゴ ProN W6" pitchFamily="-110" charset="-128"/>
          <a:cs typeface="ヒラギノ角ゴ ProN W6" pitchFamily="-110" charset="-128"/>
          <a:sym typeface="Arial" charset="0"/>
        </a:defRPr>
      </a:lvl5pPr>
      <a:lvl6pPr marL="287979" algn="l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F30617"/>
          </a:solidFill>
          <a:latin typeface="Arial" pitchFamily="-110" charset="0"/>
          <a:ea typeface="ヒラギノ角ゴ ProN W6" pitchFamily="-110" charset="-128"/>
          <a:cs typeface="ヒラギノ角ゴ ProN W6" pitchFamily="-110" charset="-128"/>
          <a:sym typeface="Arial" pitchFamily="-110" charset="0"/>
        </a:defRPr>
      </a:lvl6pPr>
      <a:lvl7pPr marL="575957" algn="l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F30617"/>
          </a:solidFill>
          <a:latin typeface="Arial" pitchFamily="-110" charset="0"/>
          <a:ea typeface="ヒラギノ角ゴ ProN W6" pitchFamily="-110" charset="-128"/>
          <a:cs typeface="ヒラギノ角ゴ ProN W6" pitchFamily="-110" charset="-128"/>
          <a:sym typeface="Arial" pitchFamily="-110" charset="0"/>
        </a:defRPr>
      </a:lvl7pPr>
      <a:lvl8pPr marL="863936" algn="l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F30617"/>
          </a:solidFill>
          <a:latin typeface="Arial" pitchFamily="-110" charset="0"/>
          <a:ea typeface="ヒラギノ角ゴ ProN W6" pitchFamily="-110" charset="-128"/>
          <a:cs typeface="ヒラギノ角ゴ ProN W6" pitchFamily="-110" charset="-128"/>
          <a:sym typeface="Arial" pitchFamily="-110" charset="0"/>
        </a:defRPr>
      </a:lvl8pPr>
      <a:lvl9pPr marL="1151914" algn="l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F30617"/>
          </a:solidFill>
          <a:latin typeface="Arial" pitchFamily="-110" charset="0"/>
          <a:ea typeface="ヒラギノ角ゴ ProN W6" pitchFamily="-110" charset="-128"/>
          <a:cs typeface="ヒラギノ角ゴ ProN W6" pitchFamily="-110" charset="-128"/>
          <a:sym typeface="Arial" pitchFamily="-110" charset="0"/>
        </a:defRPr>
      </a:lvl9pPr>
    </p:titleStyle>
    <p:bodyStyle>
      <a:lvl1pPr marL="285750" indent="-285750" algn="l" rtl="0" eaLnBrk="1" fontAlgn="base" hangingPunct="1">
        <a:spcBef>
          <a:spcPct val="0"/>
        </a:spcBef>
        <a:spcAft>
          <a:spcPct val="0"/>
        </a:spcAft>
        <a:buSzPct val="100000"/>
        <a:buFont typeface="Arial" charset="0"/>
        <a:defRPr sz="3400">
          <a:solidFill>
            <a:schemeClr val="bg1"/>
          </a:solidFill>
          <a:latin typeface="Georgia"/>
          <a:ea typeface="+mn-ea"/>
          <a:cs typeface="Georgia"/>
          <a:sym typeface="Arial" charset="0"/>
        </a:defRPr>
      </a:lvl1pPr>
      <a:lvl2pPr marL="622300" indent="-238125" algn="l" rtl="0" eaLnBrk="1" fontAlgn="base" hangingPunct="1">
        <a:spcBef>
          <a:spcPct val="0"/>
        </a:spcBef>
        <a:spcAft>
          <a:spcPct val="0"/>
        </a:spcAft>
        <a:buSzPct val="100000"/>
        <a:buFont typeface="Arial" charset="0"/>
        <a:buChar char="–"/>
        <a:defRPr>
          <a:solidFill>
            <a:srgbClr val="595959"/>
          </a:solidFill>
          <a:latin typeface="+mn-lt"/>
          <a:ea typeface="+mn-ea"/>
          <a:cs typeface="+mn-cs"/>
          <a:sym typeface="Arial" charset="0"/>
        </a:defRPr>
      </a:lvl2pPr>
      <a:lvl3pPr marL="909638" indent="-188913" algn="l" rtl="0" eaLnBrk="1" fontAlgn="base" hangingPunct="1">
        <a:spcBef>
          <a:spcPct val="0"/>
        </a:spcBef>
        <a:spcAft>
          <a:spcPct val="0"/>
        </a:spcAft>
        <a:buSzPct val="100000"/>
        <a:buFont typeface="Arial" charset="0"/>
        <a:buChar char="•"/>
        <a:defRPr sz="1400">
          <a:solidFill>
            <a:srgbClr val="595959"/>
          </a:solidFill>
          <a:latin typeface="+mn-lt"/>
          <a:ea typeface="+mn-ea"/>
          <a:cs typeface="+mn-cs"/>
          <a:sym typeface="Arial" charset="0"/>
        </a:defRPr>
      </a:lvl3pPr>
      <a:lvl4pPr marL="1198563" indent="-188913" algn="l" rtl="0" eaLnBrk="1" fontAlgn="base" hangingPunct="1">
        <a:spcBef>
          <a:spcPct val="0"/>
        </a:spcBef>
        <a:spcAft>
          <a:spcPct val="0"/>
        </a:spcAft>
        <a:buSzPct val="100000"/>
        <a:buFont typeface="Arial" charset="0"/>
        <a:buChar char="–"/>
        <a:defRPr sz="1400">
          <a:solidFill>
            <a:srgbClr val="595959"/>
          </a:solidFill>
          <a:latin typeface="+mn-lt"/>
          <a:ea typeface="+mn-ea"/>
          <a:cs typeface="+mn-cs"/>
          <a:sym typeface="Arial" charset="0"/>
        </a:defRPr>
      </a:lvl4pPr>
      <a:lvl5pPr marL="1485900" indent="-188913" algn="l" rtl="0" eaLnBrk="1" fontAlgn="base" hangingPunct="1">
        <a:spcBef>
          <a:spcPct val="0"/>
        </a:spcBef>
        <a:spcAft>
          <a:spcPct val="0"/>
        </a:spcAft>
        <a:buSzPct val="100000"/>
        <a:buFont typeface="Arial" charset="0"/>
        <a:buChar char="»"/>
        <a:defRPr sz="1400">
          <a:solidFill>
            <a:srgbClr val="595959"/>
          </a:solidFill>
          <a:latin typeface="+mn-lt"/>
          <a:ea typeface="+mn-ea"/>
          <a:cs typeface="+mn-cs"/>
          <a:sym typeface="Arial" charset="0"/>
        </a:defRPr>
      </a:lvl5pPr>
      <a:lvl6pPr marL="1775869" indent="-191986" algn="l" rtl="0" eaLnBrk="1" fontAlgn="base" hangingPunct="1">
        <a:spcBef>
          <a:spcPts val="379"/>
        </a:spcBef>
        <a:spcAft>
          <a:spcPct val="0"/>
        </a:spcAft>
        <a:buSzPct val="100000"/>
        <a:buFont typeface="Arial" pitchFamily="-110" charset="0"/>
        <a:buChar char="»"/>
        <a:defRPr sz="1700">
          <a:solidFill>
            <a:schemeClr val="tx1"/>
          </a:solidFill>
          <a:latin typeface="+mn-lt"/>
          <a:ea typeface="+mn-ea"/>
          <a:cs typeface="+mn-cs"/>
          <a:sym typeface="Arial" pitchFamily="-110" charset="0"/>
        </a:defRPr>
      </a:lvl6pPr>
      <a:lvl7pPr marL="2063847" indent="-191986" algn="l" rtl="0" eaLnBrk="1" fontAlgn="base" hangingPunct="1">
        <a:spcBef>
          <a:spcPts val="379"/>
        </a:spcBef>
        <a:spcAft>
          <a:spcPct val="0"/>
        </a:spcAft>
        <a:buSzPct val="100000"/>
        <a:buFont typeface="Arial" pitchFamily="-110" charset="0"/>
        <a:buChar char="»"/>
        <a:defRPr sz="1700">
          <a:solidFill>
            <a:schemeClr val="tx1"/>
          </a:solidFill>
          <a:latin typeface="+mn-lt"/>
          <a:ea typeface="+mn-ea"/>
          <a:cs typeface="+mn-cs"/>
          <a:sym typeface="Arial" pitchFamily="-110" charset="0"/>
        </a:defRPr>
      </a:lvl7pPr>
      <a:lvl8pPr marL="2351826" indent="-191986" algn="l" rtl="0" eaLnBrk="1" fontAlgn="base" hangingPunct="1">
        <a:spcBef>
          <a:spcPts val="379"/>
        </a:spcBef>
        <a:spcAft>
          <a:spcPct val="0"/>
        </a:spcAft>
        <a:buSzPct val="100000"/>
        <a:buFont typeface="Arial" pitchFamily="-110" charset="0"/>
        <a:buChar char="»"/>
        <a:defRPr sz="1700">
          <a:solidFill>
            <a:schemeClr val="tx1"/>
          </a:solidFill>
          <a:latin typeface="+mn-lt"/>
          <a:ea typeface="+mn-ea"/>
          <a:cs typeface="+mn-cs"/>
          <a:sym typeface="Arial" pitchFamily="-110" charset="0"/>
        </a:defRPr>
      </a:lvl8pPr>
      <a:lvl9pPr marL="2639803" indent="-191986" algn="l" rtl="0" eaLnBrk="1" fontAlgn="base" hangingPunct="1">
        <a:spcBef>
          <a:spcPts val="379"/>
        </a:spcBef>
        <a:spcAft>
          <a:spcPct val="0"/>
        </a:spcAft>
        <a:buSzPct val="100000"/>
        <a:buFont typeface="Arial" pitchFamily="-110" charset="0"/>
        <a:buChar char="»"/>
        <a:defRPr sz="1700">
          <a:solidFill>
            <a:schemeClr val="tx1"/>
          </a:solidFill>
          <a:latin typeface="+mn-lt"/>
          <a:ea typeface="+mn-ea"/>
          <a:cs typeface="+mn-cs"/>
          <a:sym typeface="Arial" pitchFamily="-110" charset="0"/>
        </a:defRPr>
      </a:lvl9pPr>
    </p:bodyStyle>
    <p:otherStyle>
      <a:defPPr>
        <a:defRPr lang="en-US"/>
      </a:defPPr>
      <a:lvl1pPr marL="0" algn="l" defTabSz="287979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1pPr>
      <a:lvl2pPr marL="287979" algn="l" defTabSz="287979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2pPr>
      <a:lvl3pPr marL="575957" algn="l" defTabSz="287979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3pPr>
      <a:lvl4pPr marL="863936" algn="l" defTabSz="287979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4pPr>
      <a:lvl5pPr marL="1151914" algn="l" defTabSz="287979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5pPr>
      <a:lvl6pPr marL="1439892" algn="l" defTabSz="287979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6pPr>
      <a:lvl7pPr marL="1727872" algn="l" defTabSz="287979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7pPr>
      <a:lvl8pPr marL="2015848" algn="l" defTabSz="287979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8pPr>
      <a:lvl9pPr marL="2303828" algn="l" defTabSz="287979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ms[2]-03.jpg"/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93778"/>
          <a:stretch/>
        </p:blipFill>
        <p:spPr>
          <a:xfrm>
            <a:off x="0" y="6440281"/>
            <a:ext cx="9144000" cy="426725"/>
          </a:xfrm>
          <a:prstGeom prst="rect">
            <a:avLst/>
          </a:prstGeom>
        </p:spPr>
      </p:pic>
      <p:sp>
        <p:nvSpPr>
          <p:cNvPr id="4098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806450"/>
            <a:ext cx="8231188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>
                <a:sym typeface="Arial" charset="0"/>
              </a:rPr>
              <a:t>Click to edit Master title style</a:t>
            </a:r>
            <a:endParaRPr lang="en-US">
              <a:sym typeface="Arial" charset="0"/>
            </a:endParaRPr>
          </a:p>
        </p:txBody>
      </p:sp>
      <p:sp>
        <p:nvSpPr>
          <p:cNvPr id="4099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804988"/>
            <a:ext cx="8231188" cy="437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>
                <a:sym typeface="Arial" charset="0"/>
              </a:rPr>
              <a:t>Click to edit Master text styles</a:t>
            </a:r>
          </a:p>
          <a:p>
            <a:pPr lvl="1"/>
            <a:r>
              <a:rPr lang="en-US" smtClean="0">
                <a:sym typeface="Arial" charset="0"/>
              </a:rPr>
              <a:t>Second level</a:t>
            </a:r>
          </a:p>
          <a:p>
            <a:pPr lvl="2"/>
            <a:r>
              <a:rPr lang="en-US" smtClean="0">
                <a:sym typeface="Arial" charset="0"/>
              </a:rPr>
              <a:t>Third level</a:t>
            </a:r>
          </a:p>
          <a:p>
            <a:pPr lvl="3"/>
            <a:r>
              <a:rPr lang="en-US" smtClean="0">
                <a:sym typeface="Arial" charset="0"/>
              </a:rPr>
              <a:t>Fourth level</a:t>
            </a:r>
          </a:p>
          <a:p>
            <a:pPr lvl="4"/>
            <a:r>
              <a:rPr lang="en-US" smtClean="0">
                <a:sym typeface="Arial" charset="0"/>
              </a:rPr>
              <a:t>Fifth level</a:t>
            </a:r>
            <a:endParaRPr lang="en-US">
              <a:sym typeface="Arial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314325"/>
            <a:ext cx="8231188" cy="219075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F30617"/>
                </a:solidFill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48663" y="6300788"/>
            <a:ext cx="331787" cy="555625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800">
                <a:solidFill>
                  <a:schemeClr val="bg1"/>
                </a:solidFill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defRPr>
            </a:lvl1pPr>
          </a:lstStyle>
          <a:p>
            <a:pPr>
              <a:defRPr/>
            </a:pPr>
            <a:fld id="{83059F47-AB87-3245-B268-971EC4856FB8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7" name="Picture 6" descr="jnj_1GMS_PMS_150202.png"/>
          <p:cNvPicPr>
            <a:picLocks noChangeAspect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39937" y="172480"/>
            <a:ext cx="1182782" cy="52417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361" r:id="rId1"/>
    <p:sldLayoutId id="2147484362" r:id="rId2"/>
    <p:sldLayoutId id="2147484363" r:id="rId3"/>
    <p:sldLayoutId id="2147484364" r:id="rId4"/>
    <p:sldLayoutId id="2147484365" r:id="rId5"/>
  </p:sldLayoutIdLst>
  <p:transition/>
  <p:timing>
    <p:tnLst>
      <p:par>
        <p:cTn id="1" dur="indefinite" restart="never" nodeType="tmRoot"/>
      </p:par>
    </p:tnLst>
  </p:timing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400">
          <a:solidFill>
            <a:srgbClr val="F30617"/>
          </a:solidFill>
          <a:latin typeface="Georgia"/>
          <a:ea typeface="+mj-ea"/>
          <a:cs typeface="Georgia"/>
          <a:sym typeface="Arial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400">
          <a:solidFill>
            <a:srgbClr val="F30617"/>
          </a:solidFill>
          <a:latin typeface="Georgia" pitchFamily="-110" charset="0"/>
          <a:ea typeface="ヒラギノ角ゴ ProN W6" pitchFamily="-110" charset="-128"/>
          <a:cs typeface="ヒラギノ角ゴ ProN W6" pitchFamily="-110" charset="-128"/>
          <a:sym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400">
          <a:solidFill>
            <a:srgbClr val="F30617"/>
          </a:solidFill>
          <a:latin typeface="Georgia" pitchFamily="-110" charset="0"/>
          <a:ea typeface="ヒラギノ角ゴ ProN W6" pitchFamily="-110" charset="-128"/>
          <a:cs typeface="ヒラギノ角ゴ ProN W6" pitchFamily="-110" charset="-128"/>
          <a:sym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400">
          <a:solidFill>
            <a:srgbClr val="F30617"/>
          </a:solidFill>
          <a:latin typeface="Georgia" pitchFamily="-110" charset="0"/>
          <a:ea typeface="ヒラギノ角ゴ ProN W6" pitchFamily="-110" charset="-128"/>
          <a:cs typeface="ヒラギノ角ゴ ProN W6" pitchFamily="-110" charset="-128"/>
          <a:sym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400">
          <a:solidFill>
            <a:srgbClr val="F30617"/>
          </a:solidFill>
          <a:latin typeface="Georgia" pitchFamily="-110" charset="0"/>
          <a:ea typeface="ヒラギノ角ゴ ProN W6" pitchFamily="-110" charset="-128"/>
          <a:cs typeface="ヒラギノ角ゴ ProN W6" pitchFamily="-110" charset="-128"/>
          <a:sym typeface="Arial" charset="0"/>
        </a:defRPr>
      </a:lvl5pPr>
      <a:lvl6pPr marL="287979" algn="l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F30617"/>
          </a:solidFill>
          <a:latin typeface="Arial" pitchFamily="-110" charset="0"/>
          <a:ea typeface="ヒラギノ角ゴ ProN W6" pitchFamily="-110" charset="-128"/>
          <a:cs typeface="ヒラギノ角ゴ ProN W6" pitchFamily="-110" charset="-128"/>
          <a:sym typeface="Arial" pitchFamily="-110" charset="0"/>
        </a:defRPr>
      </a:lvl6pPr>
      <a:lvl7pPr marL="575957" algn="l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F30617"/>
          </a:solidFill>
          <a:latin typeface="Arial" pitchFamily="-110" charset="0"/>
          <a:ea typeface="ヒラギノ角ゴ ProN W6" pitchFamily="-110" charset="-128"/>
          <a:cs typeface="ヒラギノ角ゴ ProN W6" pitchFamily="-110" charset="-128"/>
          <a:sym typeface="Arial" pitchFamily="-110" charset="0"/>
        </a:defRPr>
      </a:lvl7pPr>
      <a:lvl8pPr marL="863936" algn="l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F30617"/>
          </a:solidFill>
          <a:latin typeface="Arial" pitchFamily="-110" charset="0"/>
          <a:ea typeface="ヒラギノ角ゴ ProN W6" pitchFamily="-110" charset="-128"/>
          <a:cs typeface="ヒラギノ角ゴ ProN W6" pitchFamily="-110" charset="-128"/>
          <a:sym typeface="Arial" pitchFamily="-110" charset="0"/>
        </a:defRPr>
      </a:lvl8pPr>
      <a:lvl9pPr marL="1151914" algn="l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F30617"/>
          </a:solidFill>
          <a:latin typeface="Arial" pitchFamily="-110" charset="0"/>
          <a:ea typeface="ヒラギノ角ゴ ProN W6" pitchFamily="-110" charset="-128"/>
          <a:cs typeface="ヒラギノ角ゴ ProN W6" pitchFamily="-110" charset="-128"/>
          <a:sym typeface="Arial" pitchFamily="-110" charset="0"/>
        </a:defRPr>
      </a:lvl9pPr>
    </p:titleStyle>
    <p:bodyStyle>
      <a:lvl1pPr marL="200025" indent="-236538" algn="l" rtl="0" eaLnBrk="1" fontAlgn="base" hangingPunct="1">
        <a:spcBef>
          <a:spcPts val="563"/>
        </a:spcBef>
        <a:spcAft>
          <a:spcPct val="0"/>
        </a:spcAft>
        <a:buClr>
          <a:schemeClr val="tx1"/>
        </a:buClr>
        <a:buSzPct val="100000"/>
        <a:buFont typeface="Arial" charset="0"/>
        <a:buChar char="•"/>
        <a:defRPr sz="2100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1pPr>
      <a:lvl2pPr marL="457200" indent="-228600" algn="l" rtl="0" eaLnBrk="1" fontAlgn="base" hangingPunct="1">
        <a:spcBef>
          <a:spcPts val="450"/>
        </a:spcBef>
        <a:spcAft>
          <a:spcPct val="0"/>
        </a:spcAft>
        <a:buClr>
          <a:schemeClr val="tx1"/>
        </a:buClr>
        <a:buSzPct val="100000"/>
        <a:buFont typeface="Arial" charset="0"/>
        <a:buChar char="–"/>
        <a:defRPr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2pPr>
      <a:lvl3pPr marL="766763" indent="-188913" algn="l" rtl="0" eaLnBrk="1" fontAlgn="base" hangingPunct="1">
        <a:spcBef>
          <a:spcPts val="375"/>
        </a:spcBef>
        <a:spcAft>
          <a:spcPct val="0"/>
        </a:spcAft>
        <a:buClr>
          <a:schemeClr val="tx1"/>
        </a:buClr>
        <a:buSzPct val="100000"/>
        <a:buFont typeface="Arial" charset="0"/>
        <a:buChar char="•"/>
        <a:defRPr sz="1400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3pPr>
      <a:lvl4pPr marL="1022350" indent="-188913" algn="l" rtl="0" eaLnBrk="1" fontAlgn="base" hangingPunct="1">
        <a:spcBef>
          <a:spcPts val="375"/>
        </a:spcBef>
        <a:spcAft>
          <a:spcPct val="0"/>
        </a:spcAft>
        <a:buClr>
          <a:schemeClr val="tx1"/>
        </a:buClr>
        <a:buSzPct val="100000"/>
        <a:buFont typeface="Arial" charset="0"/>
        <a:buChar char="–"/>
        <a:defRPr sz="1100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4pPr>
      <a:lvl5pPr marL="1279525" indent="-188913" algn="l" rtl="0" eaLnBrk="1" fontAlgn="base" hangingPunct="1">
        <a:spcBef>
          <a:spcPts val="375"/>
        </a:spcBef>
        <a:spcAft>
          <a:spcPct val="0"/>
        </a:spcAft>
        <a:buClr>
          <a:schemeClr val="tx1"/>
        </a:buClr>
        <a:buSzPct val="100000"/>
        <a:buFont typeface="Arial" charset="0"/>
        <a:buChar char="»"/>
        <a:defRPr sz="900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5pPr>
      <a:lvl6pPr marL="1775869" indent="-191986" algn="l" rtl="0" eaLnBrk="1" fontAlgn="base" hangingPunct="1">
        <a:spcBef>
          <a:spcPts val="379"/>
        </a:spcBef>
        <a:spcAft>
          <a:spcPct val="0"/>
        </a:spcAft>
        <a:buSzPct val="100000"/>
        <a:buFont typeface="Arial" pitchFamily="-110" charset="0"/>
        <a:buChar char="»"/>
        <a:defRPr sz="1700">
          <a:solidFill>
            <a:schemeClr val="tx1"/>
          </a:solidFill>
          <a:latin typeface="+mn-lt"/>
          <a:ea typeface="+mn-ea"/>
          <a:cs typeface="+mn-cs"/>
          <a:sym typeface="Arial" pitchFamily="-110" charset="0"/>
        </a:defRPr>
      </a:lvl6pPr>
      <a:lvl7pPr marL="2063847" indent="-191986" algn="l" rtl="0" eaLnBrk="1" fontAlgn="base" hangingPunct="1">
        <a:spcBef>
          <a:spcPts val="379"/>
        </a:spcBef>
        <a:spcAft>
          <a:spcPct val="0"/>
        </a:spcAft>
        <a:buSzPct val="100000"/>
        <a:buFont typeface="Arial" pitchFamily="-110" charset="0"/>
        <a:buChar char="»"/>
        <a:defRPr sz="1700">
          <a:solidFill>
            <a:schemeClr val="tx1"/>
          </a:solidFill>
          <a:latin typeface="+mn-lt"/>
          <a:ea typeface="+mn-ea"/>
          <a:cs typeface="+mn-cs"/>
          <a:sym typeface="Arial" pitchFamily="-110" charset="0"/>
        </a:defRPr>
      </a:lvl7pPr>
      <a:lvl8pPr marL="2351826" indent="-191986" algn="l" rtl="0" eaLnBrk="1" fontAlgn="base" hangingPunct="1">
        <a:spcBef>
          <a:spcPts val="379"/>
        </a:spcBef>
        <a:spcAft>
          <a:spcPct val="0"/>
        </a:spcAft>
        <a:buSzPct val="100000"/>
        <a:buFont typeface="Arial" pitchFamily="-110" charset="0"/>
        <a:buChar char="»"/>
        <a:defRPr sz="1700">
          <a:solidFill>
            <a:schemeClr val="tx1"/>
          </a:solidFill>
          <a:latin typeface="+mn-lt"/>
          <a:ea typeface="+mn-ea"/>
          <a:cs typeface="+mn-cs"/>
          <a:sym typeface="Arial" pitchFamily="-110" charset="0"/>
        </a:defRPr>
      </a:lvl8pPr>
      <a:lvl9pPr marL="2639803" indent="-191986" algn="l" rtl="0" eaLnBrk="1" fontAlgn="base" hangingPunct="1">
        <a:spcBef>
          <a:spcPts val="379"/>
        </a:spcBef>
        <a:spcAft>
          <a:spcPct val="0"/>
        </a:spcAft>
        <a:buSzPct val="100000"/>
        <a:buFont typeface="Arial" pitchFamily="-110" charset="0"/>
        <a:buChar char="»"/>
        <a:defRPr sz="1700">
          <a:solidFill>
            <a:schemeClr val="tx1"/>
          </a:solidFill>
          <a:latin typeface="+mn-lt"/>
          <a:ea typeface="+mn-ea"/>
          <a:cs typeface="+mn-cs"/>
          <a:sym typeface="Arial" pitchFamily="-110" charset="0"/>
        </a:defRPr>
      </a:lvl9pPr>
    </p:bodyStyle>
    <p:otherStyle>
      <a:defPPr>
        <a:defRPr lang="en-US"/>
      </a:defPPr>
      <a:lvl1pPr marL="0" algn="l" defTabSz="287979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1pPr>
      <a:lvl2pPr marL="287979" algn="l" defTabSz="287979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2pPr>
      <a:lvl3pPr marL="575957" algn="l" defTabSz="287979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3pPr>
      <a:lvl4pPr marL="863936" algn="l" defTabSz="287979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4pPr>
      <a:lvl5pPr marL="1151914" algn="l" defTabSz="287979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5pPr>
      <a:lvl6pPr marL="1439892" algn="l" defTabSz="287979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6pPr>
      <a:lvl7pPr marL="1727872" algn="l" defTabSz="287979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7pPr>
      <a:lvl8pPr marL="2015848" algn="l" defTabSz="287979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8pPr>
      <a:lvl9pPr marL="2303828" algn="l" defTabSz="287979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8348663" y="6302375"/>
            <a:ext cx="331787" cy="555625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800">
                <a:solidFill>
                  <a:srgbClr val="777777"/>
                </a:solidFill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defRPr>
            </a:lvl1pPr>
          </a:lstStyle>
          <a:p>
            <a:pPr>
              <a:defRPr/>
            </a:pPr>
            <a:fld id="{CB78776E-0AA2-BC4A-BA89-4AC4F223A32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5123" name="Picture 2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2425" y="6383338"/>
            <a:ext cx="3141663" cy="404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367" r:id="rId1"/>
  </p:sldLayoutIdLst>
  <p:hf hdr="0" ftr="0" dt="0"/>
  <p:txStyles>
    <p:titleStyle>
      <a:lvl1pPr algn="ctr" defTabSz="319088" rtl="0" eaLnBrk="1" fontAlgn="base" hangingPunct="1">
        <a:spcBef>
          <a:spcPct val="0"/>
        </a:spcBef>
        <a:spcAft>
          <a:spcPct val="0"/>
        </a:spcAft>
        <a:defRPr sz="3100" kern="1200">
          <a:solidFill>
            <a:schemeClr val="tx1"/>
          </a:solidFill>
          <a:latin typeface="+mj-lt"/>
          <a:ea typeface="ＭＳ Ｐゴシック" pitchFamily="-110" charset="-128"/>
          <a:cs typeface="ＭＳ Ｐゴシック" pitchFamily="-110" charset="-128"/>
        </a:defRPr>
      </a:lvl1pPr>
      <a:lvl2pPr algn="ctr" defTabSz="319088" rtl="0" eaLnBrk="1" fontAlgn="base" hangingPunct="1">
        <a:spcBef>
          <a:spcPct val="0"/>
        </a:spcBef>
        <a:spcAft>
          <a:spcPct val="0"/>
        </a:spcAft>
        <a:defRPr sz="3100">
          <a:solidFill>
            <a:schemeClr val="tx1"/>
          </a:solidFill>
          <a:latin typeface="Calibri" pitchFamily="-110" charset="0"/>
          <a:ea typeface="ＭＳ Ｐゴシック" pitchFamily="-110" charset="-128"/>
          <a:cs typeface="ＭＳ Ｐゴシック" pitchFamily="-110" charset="-128"/>
        </a:defRPr>
      </a:lvl2pPr>
      <a:lvl3pPr algn="ctr" defTabSz="319088" rtl="0" eaLnBrk="1" fontAlgn="base" hangingPunct="1">
        <a:spcBef>
          <a:spcPct val="0"/>
        </a:spcBef>
        <a:spcAft>
          <a:spcPct val="0"/>
        </a:spcAft>
        <a:defRPr sz="3100">
          <a:solidFill>
            <a:schemeClr val="tx1"/>
          </a:solidFill>
          <a:latin typeface="Calibri" pitchFamily="-110" charset="0"/>
          <a:ea typeface="ＭＳ Ｐゴシック" pitchFamily="-110" charset="-128"/>
          <a:cs typeface="ＭＳ Ｐゴシック" pitchFamily="-110" charset="-128"/>
        </a:defRPr>
      </a:lvl3pPr>
      <a:lvl4pPr algn="ctr" defTabSz="319088" rtl="0" eaLnBrk="1" fontAlgn="base" hangingPunct="1">
        <a:spcBef>
          <a:spcPct val="0"/>
        </a:spcBef>
        <a:spcAft>
          <a:spcPct val="0"/>
        </a:spcAft>
        <a:defRPr sz="3100">
          <a:solidFill>
            <a:schemeClr val="tx1"/>
          </a:solidFill>
          <a:latin typeface="Calibri" pitchFamily="-110" charset="0"/>
          <a:ea typeface="ＭＳ Ｐゴシック" pitchFamily="-110" charset="-128"/>
          <a:cs typeface="ＭＳ Ｐゴシック" pitchFamily="-110" charset="-128"/>
        </a:defRPr>
      </a:lvl4pPr>
      <a:lvl5pPr algn="ctr" defTabSz="319088" rtl="0" eaLnBrk="1" fontAlgn="base" hangingPunct="1">
        <a:spcBef>
          <a:spcPct val="0"/>
        </a:spcBef>
        <a:spcAft>
          <a:spcPct val="0"/>
        </a:spcAft>
        <a:defRPr sz="3100">
          <a:solidFill>
            <a:schemeClr val="tx1"/>
          </a:solidFill>
          <a:latin typeface="Calibri" pitchFamily="-110" charset="0"/>
          <a:ea typeface="ＭＳ Ｐゴシック" pitchFamily="-110" charset="-128"/>
          <a:cs typeface="ＭＳ Ｐゴシック" pitchFamily="-110" charset="-128"/>
        </a:defRPr>
      </a:lvl5pPr>
      <a:lvl6pPr marL="320040" algn="ctr" defTabSz="320040" rtl="0" eaLnBrk="1" fontAlgn="base" hangingPunct="1">
        <a:spcBef>
          <a:spcPct val="0"/>
        </a:spcBef>
        <a:spcAft>
          <a:spcPct val="0"/>
        </a:spcAft>
        <a:defRPr sz="3100">
          <a:solidFill>
            <a:schemeClr val="tx1"/>
          </a:solidFill>
          <a:latin typeface="Calibri" pitchFamily="-110" charset="0"/>
          <a:ea typeface="ＭＳ Ｐゴシック" pitchFamily="-110" charset="-128"/>
          <a:cs typeface="ＭＳ Ｐゴシック" pitchFamily="-110" charset="-128"/>
        </a:defRPr>
      </a:lvl6pPr>
      <a:lvl7pPr marL="640080" algn="ctr" defTabSz="320040" rtl="0" eaLnBrk="1" fontAlgn="base" hangingPunct="1">
        <a:spcBef>
          <a:spcPct val="0"/>
        </a:spcBef>
        <a:spcAft>
          <a:spcPct val="0"/>
        </a:spcAft>
        <a:defRPr sz="3100">
          <a:solidFill>
            <a:schemeClr val="tx1"/>
          </a:solidFill>
          <a:latin typeface="Calibri" pitchFamily="-110" charset="0"/>
          <a:ea typeface="ＭＳ Ｐゴシック" pitchFamily="-110" charset="-128"/>
          <a:cs typeface="ＭＳ Ｐゴシック" pitchFamily="-110" charset="-128"/>
        </a:defRPr>
      </a:lvl7pPr>
      <a:lvl8pPr marL="960120" algn="ctr" defTabSz="320040" rtl="0" eaLnBrk="1" fontAlgn="base" hangingPunct="1">
        <a:spcBef>
          <a:spcPct val="0"/>
        </a:spcBef>
        <a:spcAft>
          <a:spcPct val="0"/>
        </a:spcAft>
        <a:defRPr sz="3100">
          <a:solidFill>
            <a:schemeClr val="tx1"/>
          </a:solidFill>
          <a:latin typeface="Calibri" pitchFamily="-110" charset="0"/>
          <a:ea typeface="ＭＳ Ｐゴシック" pitchFamily="-110" charset="-128"/>
          <a:cs typeface="ＭＳ Ｐゴシック" pitchFamily="-110" charset="-128"/>
        </a:defRPr>
      </a:lvl8pPr>
      <a:lvl9pPr marL="1280160" algn="ctr" defTabSz="320040" rtl="0" eaLnBrk="1" fontAlgn="base" hangingPunct="1">
        <a:spcBef>
          <a:spcPct val="0"/>
        </a:spcBef>
        <a:spcAft>
          <a:spcPct val="0"/>
        </a:spcAft>
        <a:defRPr sz="3100">
          <a:solidFill>
            <a:schemeClr val="tx1"/>
          </a:solidFill>
          <a:latin typeface="Calibri" pitchFamily="-110" charset="0"/>
          <a:ea typeface="ＭＳ Ｐゴシック" pitchFamily="-110" charset="-128"/>
          <a:cs typeface="ＭＳ Ｐゴシック" pitchFamily="-110" charset="-128"/>
        </a:defRPr>
      </a:lvl9pPr>
    </p:titleStyle>
    <p:bodyStyle>
      <a:lvl1pPr marL="239713" indent="-239713" algn="l" defTabSz="319088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200" kern="1200">
          <a:solidFill>
            <a:schemeClr val="tx1"/>
          </a:solidFill>
          <a:latin typeface="+mn-lt"/>
          <a:ea typeface="ＭＳ Ｐゴシック" pitchFamily="-110" charset="-128"/>
          <a:cs typeface="ＭＳ Ｐゴシック" pitchFamily="-110" charset="-128"/>
        </a:defRPr>
      </a:lvl1pPr>
      <a:lvl2pPr marL="519113" indent="-200025" algn="l" defTabSz="319088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pitchFamily="-110" charset="-128"/>
          <a:cs typeface="+mn-cs"/>
        </a:defRPr>
      </a:lvl2pPr>
      <a:lvl3pPr marL="800100" indent="-158750" algn="l" defTabSz="319088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1700" kern="1200">
          <a:solidFill>
            <a:schemeClr val="tx1"/>
          </a:solidFill>
          <a:latin typeface="+mn-lt"/>
          <a:ea typeface="ＭＳ Ｐゴシック" pitchFamily="-110" charset="-128"/>
          <a:cs typeface="+mn-cs"/>
        </a:defRPr>
      </a:lvl3pPr>
      <a:lvl4pPr marL="1119188" indent="-158750" algn="l" defTabSz="319088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400" kern="1200">
          <a:solidFill>
            <a:schemeClr val="tx1"/>
          </a:solidFill>
          <a:latin typeface="+mn-lt"/>
          <a:ea typeface="ＭＳ Ｐゴシック" pitchFamily="-110" charset="-128"/>
          <a:cs typeface="+mn-cs"/>
        </a:defRPr>
      </a:lvl4pPr>
      <a:lvl5pPr marL="1439863" indent="-158750" algn="l" defTabSz="319088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400" kern="1200">
          <a:solidFill>
            <a:schemeClr val="tx1"/>
          </a:solidFill>
          <a:latin typeface="+mn-lt"/>
          <a:ea typeface="ＭＳ Ｐゴシック" pitchFamily="-110" charset="-128"/>
          <a:cs typeface="+mn-cs"/>
        </a:defRPr>
      </a:lvl5pPr>
      <a:lvl6pPr marL="1760220" indent="-160020" algn="l" defTabSz="320040" rtl="0" eaLnBrk="1" latinLnBrk="0" hangingPunct="1">
        <a:spcBef>
          <a:spcPct val="20000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80260" indent="-160020" algn="l" defTabSz="320040" rtl="0" eaLnBrk="1" latinLnBrk="0" hangingPunct="1">
        <a:spcBef>
          <a:spcPct val="20000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indent="-160020" algn="l" defTabSz="320040" rtl="0" eaLnBrk="1" latinLnBrk="0" hangingPunct="1">
        <a:spcBef>
          <a:spcPct val="20000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20340" indent="-160020" algn="l" defTabSz="320040" rtl="0" eaLnBrk="1" latinLnBrk="0" hangingPunct="1">
        <a:spcBef>
          <a:spcPct val="20000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20040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20040" algn="l" defTabSz="320040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algn="l" defTabSz="320040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960120" algn="l" defTabSz="320040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algn="l" defTabSz="320040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algn="l" defTabSz="320040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algn="l" defTabSz="320040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240280" algn="l" defTabSz="320040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560320" algn="l" defTabSz="320040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6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chart" Target="../charts/chart4.xml"/><Relationship Id="rId3" Type="http://schemas.openxmlformats.org/officeDocument/2006/relationships/image" Target="../media/image39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6.xml"/><Relationship Id="rId6" Type="http://schemas.openxmlformats.org/officeDocument/2006/relationships/chart" Target="../charts/chart3.xml"/><Relationship Id="rId5" Type="http://schemas.openxmlformats.org/officeDocument/2006/relationships/chart" Target="../charts/chart2.xml"/><Relationship Id="rId4" Type="http://schemas.openxmlformats.org/officeDocument/2006/relationships/chart" Target="../charts/chart1.xml"/><Relationship Id="rId9" Type="http://schemas.openxmlformats.org/officeDocument/2006/relationships/image" Target="../media/image4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7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6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6.xml"/><Relationship Id="rId4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.xml"/><Relationship Id="rId13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diagramData" Target="../diagrams/data1.xml"/><Relationship Id="rId12" Type="http://schemas.openxmlformats.org/officeDocument/2006/relationships/image" Target="../media/image27.png"/><Relationship Id="rId17" Type="http://schemas.openxmlformats.org/officeDocument/2006/relationships/image" Target="../media/image32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31.jpeg"/><Relationship Id="rId1" Type="http://schemas.openxmlformats.org/officeDocument/2006/relationships/slideLayout" Target="../slideLayouts/slideLayout64.xml"/><Relationship Id="rId6" Type="http://schemas.openxmlformats.org/officeDocument/2006/relationships/image" Target="../media/image26.png"/><Relationship Id="rId11" Type="http://schemas.microsoft.com/office/2007/relationships/diagramDrawing" Target="../diagrams/drawing1.xml"/><Relationship Id="rId5" Type="http://schemas.openxmlformats.org/officeDocument/2006/relationships/image" Target="../media/image25.png"/><Relationship Id="rId15" Type="http://schemas.openxmlformats.org/officeDocument/2006/relationships/image" Target="../media/image30.jpeg"/><Relationship Id="rId10" Type="http://schemas.openxmlformats.org/officeDocument/2006/relationships/diagramColors" Target="../diagrams/colors1.xml"/><Relationship Id="rId4" Type="http://schemas.openxmlformats.org/officeDocument/2006/relationships/image" Target="../media/image24.png"/><Relationship Id="rId9" Type="http://schemas.openxmlformats.org/officeDocument/2006/relationships/diagramQuickStyle" Target="../diagrams/quickStyle1.xml"/><Relationship Id="rId14" Type="http://schemas.openxmlformats.org/officeDocument/2006/relationships/image" Target="../media/image2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jconsumer.com/wiki/download/attachments/11046744/image2015-11-10%2011:50:26.png?version=1&amp;modificationDate=1447174224745&amp;api=v2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6.xml"/><Relationship Id="rId4" Type="http://schemas.openxmlformats.org/officeDocument/2006/relationships/hyperlink" Target="https://www.regaine.co.uk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5.xml"/><Relationship Id="rId5" Type="http://schemas.openxmlformats.org/officeDocument/2006/relationships/image" Target="../media/image37.gif"/><Relationship Id="rId4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 bwMode="auto">
          <a:xfrm>
            <a:off x="457199" y="2895600"/>
            <a:ext cx="6545944" cy="11430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rgbClr val="F30617"/>
                </a:solidFill>
                <a:latin typeface="Georgia"/>
                <a:ea typeface="+mj-ea"/>
                <a:cs typeface="Georgia"/>
                <a:sym typeface="Arial" pitchFamily="-110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rgbClr val="F30617"/>
                </a:solidFill>
                <a:latin typeface="Georgia" pitchFamily="-110" charset="0"/>
                <a:ea typeface="ヒラギノ角ゴ ProN W6" pitchFamily="-110" charset="-128"/>
                <a:cs typeface="ヒラギノ角ゴ ProN W6" pitchFamily="-110" charset="-128"/>
                <a:sym typeface="Arial" pitchFamily="-110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rgbClr val="F30617"/>
                </a:solidFill>
                <a:latin typeface="Georgia" pitchFamily="-110" charset="0"/>
                <a:ea typeface="ヒラギノ角ゴ ProN W6" pitchFamily="-110" charset="-128"/>
                <a:cs typeface="ヒラギノ角ゴ ProN W6" pitchFamily="-110" charset="-128"/>
                <a:sym typeface="Arial" pitchFamily="-110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rgbClr val="F30617"/>
                </a:solidFill>
                <a:latin typeface="Georgia" pitchFamily="-110" charset="0"/>
                <a:ea typeface="ヒラギノ角ゴ ProN W6" pitchFamily="-110" charset="-128"/>
                <a:cs typeface="ヒラギノ角ゴ ProN W6" pitchFamily="-110" charset="-128"/>
                <a:sym typeface="Arial" pitchFamily="-110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rgbClr val="F30617"/>
                </a:solidFill>
                <a:latin typeface="Georgia" pitchFamily="-110" charset="0"/>
                <a:ea typeface="ヒラギノ角ゴ ProN W6" pitchFamily="-110" charset="-128"/>
                <a:cs typeface="ヒラギノ角ゴ ProN W6" pitchFamily="-110" charset="-128"/>
                <a:sym typeface="Arial" pitchFamily="-110" charset="0"/>
              </a:defRPr>
            </a:lvl5pPr>
            <a:lvl6pPr marL="287979" algn="l" rtl="0" fontAlgn="base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F30617"/>
                </a:solidFill>
                <a:latin typeface="Arial" pitchFamily="-110" charset="0"/>
                <a:ea typeface="ヒラギノ角ゴ ProN W6" pitchFamily="-110" charset="-128"/>
                <a:cs typeface="ヒラギノ角ゴ ProN W6" pitchFamily="-110" charset="-128"/>
                <a:sym typeface="Arial" pitchFamily="-110" charset="0"/>
              </a:defRPr>
            </a:lvl6pPr>
            <a:lvl7pPr marL="575957" algn="l" rtl="0" fontAlgn="base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F30617"/>
                </a:solidFill>
                <a:latin typeface="Arial" pitchFamily="-110" charset="0"/>
                <a:ea typeface="ヒラギノ角ゴ ProN W6" pitchFamily="-110" charset="-128"/>
                <a:cs typeface="ヒラギノ角ゴ ProN W6" pitchFamily="-110" charset="-128"/>
                <a:sym typeface="Arial" pitchFamily="-110" charset="0"/>
              </a:defRPr>
            </a:lvl7pPr>
            <a:lvl8pPr marL="863936" algn="l" rtl="0" fontAlgn="base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F30617"/>
                </a:solidFill>
                <a:latin typeface="Arial" pitchFamily="-110" charset="0"/>
                <a:ea typeface="ヒラギノ角ゴ ProN W6" pitchFamily="-110" charset="-128"/>
                <a:cs typeface="ヒラギノ角ゴ ProN W6" pitchFamily="-110" charset="-128"/>
                <a:sym typeface="Arial" pitchFamily="-110" charset="0"/>
              </a:defRPr>
            </a:lvl8pPr>
            <a:lvl9pPr marL="1151914" algn="l" rtl="0" fontAlgn="base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F30617"/>
                </a:solidFill>
                <a:latin typeface="Arial" pitchFamily="-110" charset="0"/>
                <a:ea typeface="ヒラギノ角ゴ ProN W6" pitchFamily="-110" charset="-128"/>
                <a:cs typeface="ヒラギノ角ゴ ProN W6" pitchFamily="-110" charset="-128"/>
                <a:sym typeface="Arial" pitchFamily="-110" charset="0"/>
              </a:defRPr>
            </a:lvl9pPr>
          </a:lstStyle>
          <a:p>
            <a:r>
              <a:rPr lang="en-US" sz="2800" dirty="0" smtClean="0">
                <a:solidFill>
                  <a:srgbClr val="7E7E7E"/>
                </a:solidFill>
                <a:latin typeface="Arial"/>
                <a:ea typeface="ヒラギノ角ゴ ProN W6"/>
                <a:cs typeface="Arial"/>
              </a:rPr>
              <a:t>Drupal in Johnson &amp; Johnson</a:t>
            </a:r>
          </a:p>
          <a:p>
            <a:endParaRPr lang="en-US" sz="2000" dirty="0" smtClean="0">
              <a:solidFill>
                <a:srgbClr val="7E7E7E"/>
              </a:solidFill>
              <a:latin typeface="Arial"/>
              <a:ea typeface="ヒラギノ角ゴ ProN W6"/>
              <a:cs typeface="Arial"/>
            </a:endParaRPr>
          </a:p>
          <a:p>
            <a:endParaRPr lang="en-US" sz="2000" dirty="0">
              <a:solidFill>
                <a:srgbClr val="7E7E7E"/>
              </a:solidFill>
              <a:latin typeface="Arial"/>
              <a:ea typeface="ヒラギノ角ゴ ProN W6"/>
              <a:cs typeface="Arial"/>
            </a:endParaRPr>
          </a:p>
          <a:p>
            <a:r>
              <a:rPr lang="en-US" sz="2000" dirty="0" smtClean="0">
                <a:solidFill>
                  <a:srgbClr val="7E7E7E"/>
                </a:solidFill>
                <a:latin typeface="Arial"/>
                <a:ea typeface="ヒラギノ角ゴ ProN W6"/>
                <a:cs typeface="Arial"/>
              </a:rPr>
              <a:t>May 13</a:t>
            </a:r>
            <a:r>
              <a:rPr lang="en-US" sz="2000" baseline="30000" dirty="0" smtClean="0">
                <a:solidFill>
                  <a:srgbClr val="7E7E7E"/>
                </a:solidFill>
                <a:latin typeface="Arial"/>
                <a:ea typeface="ヒラギノ角ゴ ProN W6"/>
                <a:cs typeface="Arial"/>
              </a:rPr>
              <a:t>th</a:t>
            </a:r>
            <a:r>
              <a:rPr lang="en-US" sz="2000" dirty="0" smtClean="0">
                <a:solidFill>
                  <a:srgbClr val="7E7E7E"/>
                </a:solidFill>
                <a:latin typeface="Arial"/>
                <a:ea typeface="ヒラギノ角ゴ ProN W6"/>
                <a:cs typeface="Arial"/>
              </a:rPr>
              <a:t>, 2016</a:t>
            </a:r>
          </a:p>
          <a:p>
            <a:endParaRPr lang="en-US" sz="2000" dirty="0">
              <a:solidFill>
                <a:srgbClr val="7E7E7E"/>
              </a:solidFill>
              <a:latin typeface="Arial"/>
              <a:ea typeface="ヒラギノ角ゴ ProN W6"/>
              <a:cs typeface="Arial"/>
            </a:endParaRPr>
          </a:p>
          <a:p>
            <a:endParaRPr lang="en-US" sz="2000" dirty="0" smtClean="0">
              <a:solidFill>
                <a:srgbClr val="7E7E7E"/>
              </a:solidFill>
              <a:latin typeface="Arial"/>
              <a:ea typeface="ヒラギノ角ゴ ProN W6"/>
              <a:cs typeface="Arial"/>
            </a:endParaRPr>
          </a:p>
          <a:p>
            <a:r>
              <a:rPr lang="en-US" sz="2000" dirty="0" smtClean="0">
                <a:solidFill>
                  <a:srgbClr val="7E7E7E"/>
                </a:solidFill>
                <a:latin typeface="Arial"/>
                <a:ea typeface="ヒラギノ角ゴ ProN W6"/>
                <a:cs typeface="Arial"/>
              </a:rPr>
              <a:t>Alan Webb, Digital Software Manager</a:t>
            </a:r>
          </a:p>
          <a:p>
            <a:endParaRPr lang="en-US" sz="2000" dirty="0">
              <a:solidFill>
                <a:srgbClr val="7E7E7E"/>
              </a:solidFill>
              <a:latin typeface="Arial"/>
              <a:ea typeface="ヒラギノ角ゴ ProN W6"/>
              <a:cs typeface="Arial"/>
            </a:endParaRPr>
          </a:p>
          <a:p>
            <a:endParaRPr lang="en-US" sz="2000" dirty="0" smtClean="0">
              <a:solidFill>
                <a:srgbClr val="7E7E7E"/>
              </a:solidFill>
              <a:latin typeface="Arial"/>
              <a:ea typeface="ヒラギノ角ゴ ProN W6"/>
              <a:cs typeface="Arial"/>
            </a:endParaRPr>
          </a:p>
          <a:p>
            <a:endParaRPr lang="en-US" sz="2000" dirty="0">
              <a:solidFill>
                <a:srgbClr val="7E7E7E"/>
              </a:solidFill>
              <a:latin typeface="Arial"/>
              <a:ea typeface="ヒラギノ角ゴ ProN W6"/>
              <a:cs typeface="Arial"/>
            </a:endParaRPr>
          </a:p>
        </p:txBody>
      </p:sp>
      <p:pic>
        <p:nvPicPr>
          <p:cNvPr id="11" name="Picture 10" descr="jnj_digital_center_of_excellence_logo_RGB.jpg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000" y="533399"/>
            <a:ext cx="1911824" cy="711129"/>
          </a:xfrm>
          <a:prstGeom prst="rect">
            <a:avLst/>
          </a:prstGeom>
        </p:spPr>
      </p:pic>
      <p:sp>
        <p:nvSpPr>
          <p:cNvPr id="7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725254" y="6524625"/>
            <a:ext cx="305521" cy="333375"/>
          </a:xfrm>
        </p:spPr>
        <p:txBody>
          <a:bodyPr/>
          <a:lstStyle/>
          <a:p>
            <a:pPr>
              <a:defRPr/>
            </a:pPr>
            <a:fld id="{4A57BC44-4837-D143-BC68-72A8A36C3259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133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Rectangle 63"/>
          <p:cNvSpPr>
            <a:spLocks noChangeArrowheads="1"/>
          </p:cNvSpPr>
          <p:nvPr/>
        </p:nvSpPr>
        <p:spPr bwMode="auto">
          <a:xfrm>
            <a:off x="251520" y="6165303"/>
            <a:ext cx="8784976" cy="239351"/>
          </a:xfrm>
          <a:prstGeom prst="rect">
            <a:avLst/>
          </a:prstGeom>
          <a:solidFill>
            <a:schemeClr val="bg1"/>
          </a:solidFill>
          <a:ln w="19050" cmpd="sng" algn="ctr">
            <a:solidFill>
              <a:srgbClr val="A6A6A6"/>
            </a:solidFill>
            <a:round/>
            <a:headEnd/>
            <a:tailEnd/>
          </a:ln>
        </p:spPr>
        <p:txBody>
          <a:bodyPr/>
          <a:lstStyle/>
          <a:p>
            <a:pPr defTabSz="914400" eaLnBrk="0" fontAlgn="base" hangingPunct="0">
              <a:spcBef>
                <a:spcPct val="50000"/>
              </a:spcBef>
              <a:spcAft>
                <a:spcPct val="0"/>
              </a:spcAft>
            </a:pPr>
            <a:endParaRPr lang="en-US">
              <a:solidFill>
                <a:srgbClr val="666666"/>
              </a:solidFill>
              <a:latin typeface="Calibri"/>
              <a:ea typeface="ヒラギノ角ゴ ProN W3" charset="0"/>
              <a:cs typeface="ＭＳ Ｐゴシック" charset="0"/>
              <a:sym typeface="Gill Sans" charset="0"/>
            </a:endParaRPr>
          </a:p>
        </p:txBody>
      </p:sp>
      <p:sp>
        <p:nvSpPr>
          <p:cNvPr id="310" name="TextBox 309"/>
          <p:cNvSpPr txBox="1"/>
          <p:nvPr/>
        </p:nvSpPr>
        <p:spPr>
          <a:xfrm>
            <a:off x="5906988" y="745995"/>
            <a:ext cx="3129508" cy="246221"/>
          </a:xfrm>
          <a:prstGeom prst="rect">
            <a:avLst/>
          </a:prstGeom>
          <a:solidFill>
            <a:srgbClr val="FF0000"/>
          </a:solidFill>
          <a:ln w="9525" cmpd="sng">
            <a:noFill/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rgbClr val="FFFFFF"/>
                </a:solidFill>
              </a:rPr>
              <a:t>EXTRA SUPPORT</a:t>
            </a:r>
            <a:endParaRPr lang="en-US" sz="1000" dirty="0">
              <a:solidFill>
                <a:srgbClr val="FFFFFF"/>
              </a:solidFill>
            </a:endParaRPr>
          </a:p>
        </p:txBody>
      </p:sp>
      <p:sp>
        <p:nvSpPr>
          <p:cNvPr id="64" name="Rectangle 63"/>
          <p:cNvSpPr>
            <a:spLocks noChangeArrowheads="1"/>
          </p:cNvSpPr>
          <p:nvPr/>
        </p:nvSpPr>
        <p:spPr bwMode="auto">
          <a:xfrm>
            <a:off x="5902012" y="1025329"/>
            <a:ext cx="3127248" cy="5122333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 algn="ctr">
            <a:noFill/>
            <a:round/>
            <a:headEnd/>
            <a:tailEnd/>
          </a:ln>
        </p:spPr>
        <p:txBody>
          <a:bodyPr/>
          <a:lstStyle/>
          <a:p>
            <a:pPr defTabSz="914400" eaLnBrk="0" fontAlgn="base" hangingPunct="0">
              <a:spcBef>
                <a:spcPct val="50000"/>
              </a:spcBef>
              <a:spcAft>
                <a:spcPct val="0"/>
              </a:spcAft>
            </a:pPr>
            <a:endParaRPr lang="en-US" dirty="0">
              <a:solidFill>
                <a:srgbClr val="666666"/>
              </a:solidFill>
              <a:latin typeface="Calibri"/>
              <a:ea typeface="ヒラギノ角ゴ ProN W3" charset="0"/>
              <a:cs typeface="ＭＳ Ｐゴシック" charset="0"/>
              <a:sym typeface="Gill Sans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41300" y="6401"/>
            <a:ext cx="8231188" cy="495672"/>
          </a:xfrm>
        </p:spPr>
        <p:txBody>
          <a:bodyPr>
            <a:noAutofit/>
          </a:bodyPr>
          <a:lstStyle/>
          <a:p>
            <a:r>
              <a:rPr lang="en-US" sz="2800" b="0" dirty="0" smtClean="0">
                <a:solidFill>
                  <a:srgbClr val="FF0000"/>
                </a:solidFill>
                <a:latin typeface="Georgia"/>
                <a:cs typeface="Georgia"/>
              </a:rPr>
              <a:t>Customizing Canvas |</a:t>
            </a:r>
            <a:r>
              <a:rPr lang="en-US" sz="2800" b="0" dirty="0" smtClean="0">
                <a:latin typeface="Georgia"/>
                <a:cs typeface="Georgia"/>
              </a:rPr>
              <a:t> </a:t>
            </a:r>
            <a:r>
              <a:rPr lang="en-US" sz="2400" b="0" dirty="0" smtClean="0">
                <a:solidFill>
                  <a:srgbClr val="7F7F7F"/>
                </a:solidFill>
                <a:latin typeface="Helvetica Neue"/>
                <a:cs typeface="Helvetica Neue"/>
              </a:rPr>
              <a:t>Flexible </a:t>
            </a:r>
            <a:r>
              <a:rPr lang="en-US" sz="2400" b="0" dirty="0">
                <a:solidFill>
                  <a:srgbClr val="7F7F7F"/>
                </a:solidFill>
                <a:latin typeface="Helvetica Neue"/>
                <a:cs typeface="Helvetica Neue"/>
              </a:rPr>
              <a:t>Build </a:t>
            </a:r>
            <a:r>
              <a:rPr lang="en-US" sz="2400" b="0" dirty="0" smtClean="0">
                <a:solidFill>
                  <a:srgbClr val="7F7F7F"/>
                </a:solidFill>
                <a:latin typeface="Helvetica Neue"/>
                <a:cs typeface="Helvetica Neue"/>
              </a:rPr>
              <a:t>&amp; Run Options</a:t>
            </a:r>
            <a:endParaRPr lang="en-US" sz="2800" b="0" dirty="0">
              <a:solidFill>
                <a:srgbClr val="7F7F7F"/>
              </a:solidFill>
              <a:latin typeface="Helvetica Neue"/>
              <a:cs typeface="Helvetica Neue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550729" y="1203664"/>
            <a:ext cx="2077055" cy="1141592"/>
          </a:xfrm>
          <a:prstGeom prst="rect">
            <a:avLst/>
          </a:prstGeom>
          <a:solidFill>
            <a:srgbClr val="A6A6A6"/>
          </a:solidFill>
          <a:ln w="12700" algn="ctr">
            <a:noFill/>
            <a:miter lim="800000"/>
            <a:headEnd/>
            <a:tailEnd/>
          </a:ln>
          <a:effectLst/>
        </p:spPr>
        <p:txBody>
          <a:bodyPr wrap="none" lIns="9144" rIns="9144" anchor="ctr"/>
          <a:lstStyle/>
          <a:p>
            <a:pPr marL="193675" algn="ctr" eaLnBrk="0" hangingPunct="0">
              <a:defRPr/>
            </a:pPr>
            <a:endParaRPr lang="en-US" sz="1000" dirty="0">
              <a:solidFill>
                <a:srgbClr val="EEECE1">
                  <a:lumMod val="10000"/>
                </a:srgbClr>
              </a:solidFill>
              <a:latin typeface="Helvetica"/>
              <a:ea typeface="ＭＳ Ｐゴシック" charset="-128"/>
              <a:cs typeface="Helvetica"/>
              <a:sym typeface="Gill Sans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257079" y="2379909"/>
            <a:ext cx="2358877" cy="2952328"/>
          </a:xfrm>
          <a:prstGeom prst="rect">
            <a:avLst/>
          </a:prstGeom>
          <a:solidFill>
            <a:srgbClr val="A6A6A6"/>
          </a:solidFill>
          <a:ln w="12700" algn="ctr">
            <a:noFill/>
            <a:miter lim="800000"/>
            <a:headEnd/>
            <a:tailEnd/>
          </a:ln>
          <a:effectLst/>
        </p:spPr>
        <p:txBody>
          <a:bodyPr wrap="none" lIns="9144" rIns="9144" anchor="ctr"/>
          <a:lstStyle/>
          <a:p>
            <a:pPr marL="193675" algn="ctr" eaLnBrk="0" hangingPunct="0">
              <a:defRPr/>
            </a:pPr>
            <a:endParaRPr lang="en-US" sz="1000">
              <a:solidFill>
                <a:srgbClr val="EEECE1">
                  <a:lumMod val="10000"/>
                </a:srgbClr>
              </a:solidFill>
              <a:latin typeface="Helvetica"/>
              <a:ea typeface="ＭＳ Ｐゴシック" charset="-128"/>
              <a:cs typeface="Helvetica"/>
              <a:sym typeface="Gill Sans" charset="0"/>
            </a:endParaRPr>
          </a:p>
        </p:txBody>
      </p:sp>
      <p:sp>
        <p:nvSpPr>
          <p:cNvPr id="20" name="Rectangle 26"/>
          <p:cNvSpPr>
            <a:spLocks noChangeArrowheads="1"/>
          </p:cNvSpPr>
          <p:nvPr/>
        </p:nvSpPr>
        <p:spPr bwMode="auto">
          <a:xfrm>
            <a:off x="628464" y="1891750"/>
            <a:ext cx="1919506" cy="192024"/>
          </a:xfrm>
          <a:prstGeom prst="rect">
            <a:avLst/>
          </a:prstGeom>
          <a:solidFill>
            <a:schemeClr val="bg1"/>
          </a:solidFill>
          <a:ln w="12700" algn="ctr">
            <a:noFill/>
            <a:miter lim="800000"/>
            <a:headEnd/>
            <a:tailEnd/>
          </a:ln>
          <a:effectLst/>
        </p:spPr>
        <p:txBody>
          <a:bodyPr wrap="none" lIns="9144" rIns="9144" anchor="ctr"/>
          <a:lstStyle/>
          <a:p>
            <a:pPr marL="1588" algn="ctr" eaLnBrk="0" hangingPunct="0">
              <a:defRPr/>
            </a:pPr>
            <a:r>
              <a:rPr lang="en-US" sz="900" dirty="0" smtClean="0">
                <a:solidFill>
                  <a:srgbClr val="EEECE1">
                    <a:lumMod val="10000"/>
                  </a:srgbClr>
                </a:solidFill>
                <a:latin typeface="Helvetica"/>
                <a:ea typeface="ＭＳ Ｐゴシック" charset="-128"/>
                <a:cs typeface="Helvetica"/>
                <a:sym typeface="Gill Sans" charset="0"/>
              </a:rPr>
              <a:t>Advanced CSS</a:t>
            </a:r>
            <a:endParaRPr lang="en-US" sz="900" dirty="0">
              <a:solidFill>
                <a:srgbClr val="EEECE1">
                  <a:lumMod val="10000"/>
                </a:srgbClr>
              </a:solidFill>
              <a:latin typeface="Helvetica"/>
              <a:ea typeface="ＭＳ Ｐゴシック" charset="-128"/>
              <a:cs typeface="Helvetica"/>
              <a:sym typeface="Gill Sans" charset="0"/>
            </a:endParaRPr>
          </a:p>
        </p:txBody>
      </p:sp>
      <p:sp>
        <p:nvSpPr>
          <p:cNvPr id="22" name="Rectangle 26"/>
          <p:cNvSpPr>
            <a:spLocks noChangeArrowheads="1"/>
          </p:cNvSpPr>
          <p:nvPr/>
        </p:nvSpPr>
        <p:spPr bwMode="auto">
          <a:xfrm>
            <a:off x="626630" y="1673554"/>
            <a:ext cx="1919506" cy="192024"/>
          </a:xfrm>
          <a:prstGeom prst="rect">
            <a:avLst/>
          </a:prstGeom>
          <a:solidFill>
            <a:schemeClr val="bg1"/>
          </a:solidFill>
          <a:ln w="12700" algn="ctr">
            <a:noFill/>
            <a:miter lim="800000"/>
            <a:headEnd/>
            <a:tailEnd/>
          </a:ln>
          <a:effectLst/>
        </p:spPr>
        <p:txBody>
          <a:bodyPr wrap="none" lIns="9144" rIns="9144" anchor="ctr"/>
          <a:lstStyle/>
          <a:p>
            <a:pPr marL="1588" algn="ctr" eaLnBrk="0" hangingPunct="0">
              <a:defRPr/>
            </a:pPr>
            <a:r>
              <a:rPr lang="en-US" sz="900" dirty="0" smtClean="0">
                <a:solidFill>
                  <a:srgbClr val="EEECE1">
                    <a:lumMod val="10000"/>
                  </a:srgbClr>
                </a:solidFill>
                <a:latin typeface="Helvetica"/>
                <a:ea typeface="ＭＳ Ｐゴシック" charset="-128"/>
                <a:cs typeface="Helvetica"/>
                <a:sym typeface="Gill Sans" charset="0"/>
              </a:rPr>
              <a:t>Flexible Page Layouts</a:t>
            </a:r>
            <a:endParaRPr lang="en-US" sz="900" dirty="0">
              <a:solidFill>
                <a:srgbClr val="EEECE1">
                  <a:lumMod val="10000"/>
                </a:srgbClr>
              </a:solidFill>
              <a:latin typeface="Helvetica"/>
              <a:ea typeface="ＭＳ Ｐゴシック" charset="-128"/>
              <a:cs typeface="Helvetica"/>
              <a:sym typeface="Gill Sans" charset="0"/>
            </a:endParaRPr>
          </a:p>
        </p:txBody>
      </p:sp>
      <p:sp>
        <p:nvSpPr>
          <p:cNvPr id="23" name="Rectangle 26"/>
          <p:cNvSpPr>
            <a:spLocks noChangeArrowheads="1"/>
          </p:cNvSpPr>
          <p:nvPr/>
        </p:nvSpPr>
        <p:spPr bwMode="auto">
          <a:xfrm>
            <a:off x="626630" y="1455358"/>
            <a:ext cx="1919506" cy="192024"/>
          </a:xfrm>
          <a:prstGeom prst="rect">
            <a:avLst/>
          </a:prstGeom>
          <a:solidFill>
            <a:schemeClr val="bg1"/>
          </a:solidFill>
          <a:ln w="12700" algn="ctr">
            <a:noFill/>
            <a:miter lim="800000"/>
            <a:headEnd/>
            <a:tailEnd/>
          </a:ln>
          <a:effectLst/>
        </p:spPr>
        <p:txBody>
          <a:bodyPr wrap="none" lIns="9144" rIns="9144" anchor="ctr"/>
          <a:lstStyle/>
          <a:p>
            <a:pPr marL="1588" algn="ctr" eaLnBrk="0" hangingPunct="0">
              <a:defRPr/>
            </a:pPr>
            <a:r>
              <a:rPr lang="en-US" sz="900" dirty="0" smtClean="0">
                <a:solidFill>
                  <a:srgbClr val="EEECE1">
                    <a:lumMod val="10000"/>
                  </a:srgbClr>
                </a:solidFill>
                <a:latin typeface="Helvetica"/>
                <a:ea typeface="ＭＳ Ｐゴシック" charset="-128"/>
                <a:cs typeface="Helvetica"/>
                <a:sym typeface="Gill Sans" charset="0"/>
              </a:rPr>
              <a:t>Basic Look/CSS</a:t>
            </a:r>
            <a:endParaRPr lang="en-US" sz="900" dirty="0">
              <a:solidFill>
                <a:srgbClr val="EEECE1">
                  <a:lumMod val="10000"/>
                </a:srgbClr>
              </a:solidFill>
              <a:latin typeface="Helvetica"/>
              <a:ea typeface="ＭＳ Ｐゴシック" charset="-128"/>
              <a:cs typeface="Helvetica"/>
              <a:sym typeface="Gill Sans" charset="0"/>
            </a:endParaRPr>
          </a:p>
        </p:txBody>
      </p:sp>
      <p:sp>
        <p:nvSpPr>
          <p:cNvPr id="24" name="Rectangle 26"/>
          <p:cNvSpPr>
            <a:spLocks noChangeArrowheads="1"/>
          </p:cNvSpPr>
          <p:nvPr/>
        </p:nvSpPr>
        <p:spPr bwMode="auto">
          <a:xfrm>
            <a:off x="626630" y="1237162"/>
            <a:ext cx="1919506" cy="192024"/>
          </a:xfrm>
          <a:prstGeom prst="rect">
            <a:avLst/>
          </a:prstGeom>
          <a:solidFill>
            <a:schemeClr val="bg1"/>
          </a:solidFill>
          <a:ln w="12700" algn="ctr">
            <a:noFill/>
            <a:miter lim="800000"/>
            <a:headEnd/>
            <a:tailEnd/>
          </a:ln>
          <a:effectLst/>
        </p:spPr>
        <p:txBody>
          <a:bodyPr wrap="none" lIns="9144" rIns="9144" anchor="ctr"/>
          <a:lstStyle/>
          <a:p>
            <a:pPr marL="1588" algn="ctr" eaLnBrk="0" hangingPunct="0">
              <a:defRPr/>
            </a:pPr>
            <a:r>
              <a:rPr lang="en-US" sz="900" dirty="0">
                <a:solidFill>
                  <a:srgbClr val="EEECE1">
                    <a:lumMod val="10000"/>
                  </a:srgbClr>
                </a:solidFill>
                <a:latin typeface="Helvetica"/>
                <a:ea typeface="ＭＳ Ｐゴシック" charset="-128"/>
                <a:cs typeface="Helvetica"/>
                <a:sym typeface="Gill Sans" charset="0"/>
              </a:rPr>
              <a:t>Content</a:t>
            </a:r>
          </a:p>
        </p:txBody>
      </p:sp>
      <p:sp>
        <p:nvSpPr>
          <p:cNvPr id="28" name="Rectangle 26"/>
          <p:cNvSpPr>
            <a:spLocks noChangeArrowheads="1"/>
          </p:cNvSpPr>
          <p:nvPr/>
        </p:nvSpPr>
        <p:spPr bwMode="auto">
          <a:xfrm rot="16200000">
            <a:off x="-303065" y="3701897"/>
            <a:ext cx="1505956" cy="308352"/>
          </a:xfrm>
          <a:prstGeom prst="rect">
            <a:avLst/>
          </a:prstGeom>
          <a:solidFill>
            <a:srgbClr val="A6A6A6"/>
          </a:solidFill>
          <a:ln w="12700" algn="ctr">
            <a:noFill/>
            <a:miter lim="800000"/>
            <a:headEnd/>
            <a:tailEnd/>
          </a:ln>
        </p:spPr>
        <p:txBody>
          <a:bodyPr wrap="none" lIns="0" rIns="0" anchor="ctr"/>
          <a:lstStyle/>
          <a:p>
            <a:pPr algn="ctr" eaLnBrk="0" hangingPunct="0"/>
            <a:r>
              <a:rPr lang="en-US" sz="800" b="1" dirty="0" smtClean="0">
                <a:solidFill>
                  <a:prstClr val="white"/>
                </a:solidFill>
                <a:latin typeface="Helvetica"/>
                <a:ea typeface="ヒラギノ角ゴ ProN W3" charset="0"/>
                <a:cs typeface="Helvetica"/>
                <a:sym typeface="Gill Sans" charset="0"/>
              </a:rPr>
              <a:t>OS Product/Back End</a:t>
            </a:r>
            <a:endParaRPr lang="en-US" sz="800" b="1" dirty="0">
              <a:solidFill>
                <a:prstClr val="white"/>
              </a:solidFill>
              <a:latin typeface="Helvetica"/>
              <a:ea typeface="ヒラギノ角ゴ ProN W3" charset="0"/>
              <a:cs typeface="Helvetica"/>
              <a:sym typeface="Gill Sans" charset="0"/>
            </a:endParaRPr>
          </a:p>
        </p:txBody>
      </p:sp>
      <p:sp>
        <p:nvSpPr>
          <p:cNvPr id="29" name="Rectangle 28"/>
          <p:cNvSpPr/>
          <p:nvPr/>
        </p:nvSpPr>
        <p:spPr bwMode="auto">
          <a:xfrm>
            <a:off x="253828" y="1203664"/>
            <a:ext cx="312737" cy="1141592"/>
          </a:xfrm>
          <a:prstGeom prst="rect">
            <a:avLst/>
          </a:prstGeom>
          <a:solidFill>
            <a:srgbClr val="A6A6A6"/>
          </a:solidFill>
          <a:ln w="12700" algn="ctr">
            <a:noFill/>
            <a:miter lim="800000"/>
            <a:headEnd/>
            <a:tailEnd/>
          </a:ln>
          <a:effectLst/>
        </p:spPr>
        <p:txBody>
          <a:bodyPr wrap="none" lIns="9144" rIns="9144" anchor="ctr"/>
          <a:lstStyle/>
          <a:p>
            <a:pPr marL="193675" algn="ctr" eaLnBrk="0" hangingPunct="0">
              <a:defRPr/>
            </a:pPr>
            <a:endParaRPr lang="en-US" sz="1000" dirty="0">
              <a:solidFill>
                <a:srgbClr val="EEECE1">
                  <a:lumMod val="10000"/>
                </a:srgbClr>
              </a:solidFill>
              <a:latin typeface="Helvetica"/>
              <a:ea typeface="ＭＳ Ｐゴシック" charset="-128"/>
              <a:cs typeface="Helvetica"/>
              <a:sym typeface="Gill Sans" charset="0"/>
            </a:endParaRPr>
          </a:p>
        </p:txBody>
      </p:sp>
      <p:sp>
        <p:nvSpPr>
          <p:cNvPr id="30" name="Rectangle 26"/>
          <p:cNvSpPr>
            <a:spLocks noChangeArrowheads="1"/>
          </p:cNvSpPr>
          <p:nvPr/>
        </p:nvSpPr>
        <p:spPr bwMode="auto">
          <a:xfrm rot="16200000">
            <a:off x="10850" y="1644955"/>
            <a:ext cx="878127" cy="259010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none" lIns="0" rIns="0" anchor="ctr"/>
          <a:lstStyle/>
          <a:p>
            <a:pPr algn="ctr" eaLnBrk="0" hangingPunct="0"/>
            <a:r>
              <a:rPr lang="en-US" sz="800" b="1" dirty="0" smtClean="0">
                <a:solidFill>
                  <a:prstClr val="white"/>
                </a:solidFill>
                <a:latin typeface="Helvetica"/>
                <a:ea typeface="ヒラギノ角ゴ ProN W3" charset="0"/>
                <a:cs typeface="Helvetica"/>
                <a:sym typeface="Gill Sans" charset="0"/>
              </a:rPr>
              <a:t>Front End</a:t>
            </a:r>
            <a:endParaRPr lang="en-US" sz="800" b="1" dirty="0">
              <a:solidFill>
                <a:prstClr val="white"/>
              </a:solidFill>
              <a:latin typeface="Helvetica"/>
              <a:ea typeface="ヒラギノ角ゴ ProN W3" charset="0"/>
              <a:cs typeface="Helvetica"/>
              <a:sym typeface="Gill Sans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252834" y="5369592"/>
            <a:ext cx="2354032" cy="720080"/>
          </a:xfrm>
          <a:prstGeom prst="rect">
            <a:avLst/>
          </a:prstGeom>
          <a:solidFill>
            <a:srgbClr val="A6A6A6"/>
          </a:solidFill>
          <a:ln w="12700" algn="ctr">
            <a:noFill/>
            <a:miter lim="800000"/>
            <a:headEnd/>
            <a:tailEnd/>
          </a:ln>
          <a:effectLst/>
        </p:spPr>
        <p:txBody>
          <a:bodyPr wrap="none" lIns="9144" rIns="9144" anchor="ctr"/>
          <a:lstStyle/>
          <a:p>
            <a:pPr marL="193675" algn="ctr" eaLnBrk="0" hangingPunct="0">
              <a:defRPr/>
            </a:pPr>
            <a:endParaRPr lang="en-US" sz="1000">
              <a:solidFill>
                <a:srgbClr val="EEECE1">
                  <a:lumMod val="10000"/>
                </a:srgbClr>
              </a:solidFill>
              <a:latin typeface="Helvetica"/>
              <a:ea typeface="ＭＳ Ｐゴシック" charset="-128"/>
              <a:cs typeface="Helvetica"/>
              <a:sym typeface="Gill Sans" charset="0"/>
            </a:endParaRPr>
          </a:p>
        </p:txBody>
      </p:sp>
      <p:sp>
        <p:nvSpPr>
          <p:cNvPr id="12" name="Rectangle 26"/>
          <p:cNvSpPr>
            <a:spLocks noChangeArrowheads="1"/>
          </p:cNvSpPr>
          <p:nvPr/>
        </p:nvSpPr>
        <p:spPr bwMode="auto">
          <a:xfrm rot="16200000">
            <a:off x="191169" y="5638787"/>
            <a:ext cx="517489" cy="207364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none" lIns="0" rIns="0" anchor="ctr"/>
          <a:lstStyle/>
          <a:p>
            <a:pPr algn="ctr" eaLnBrk="0" hangingPunct="0"/>
            <a:r>
              <a:rPr lang="en-US" sz="800" b="1" dirty="0" smtClean="0">
                <a:solidFill>
                  <a:prstClr val="white"/>
                </a:solidFill>
                <a:latin typeface="Helvetica"/>
                <a:ea typeface="ヒラギノ角ゴ ProN W3" charset="0"/>
                <a:cs typeface="Helvetica"/>
                <a:sym typeface="Gill Sans" charset="0"/>
              </a:rPr>
              <a:t>Platform</a:t>
            </a:r>
            <a:endParaRPr lang="en-US" sz="800" b="1" dirty="0">
              <a:solidFill>
                <a:prstClr val="white"/>
              </a:solidFill>
              <a:latin typeface="Helvetica"/>
              <a:ea typeface="ヒラギノ角ゴ ProN W3" charset="0"/>
              <a:cs typeface="Helvetica"/>
              <a:sym typeface="Gill Sans" charset="0"/>
            </a:endParaRPr>
          </a:p>
        </p:txBody>
      </p:sp>
      <p:sp>
        <p:nvSpPr>
          <p:cNvPr id="381" name="TextBox 380"/>
          <p:cNvSpPr txBox="1"/>
          <p:nvPr/>
        </p:nvSpPr>
        <p:spPr>
          <a:xfrm>
            <a:off x="2699792" y="745995"/>
            <a:ext cx="3129508" cy="246221"/>
          </a:xfrm>
          <a:prstGeom prst="rect">
            <a:avLst/>
          </a:prstGeom>
          <a:solidFill>
            <a:srgbClr val="FF0000"/>
          </a:solidFill>
          <a:ln w="9525" cmpd="sng">
            <a:noFill/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rgbClr val="FFFFFF"/>
                </a:solidFill>
              </a:rPr>
              <a:t>STANDARD </a:t>
            </a:r>
            <a:r>
              <a:rPr lang="en-US" sz="1000" dirty="0" smtClean="0">
                <a:solidFill>
                  <a:srgbClr val="FFFFFF"/>
                </a:solidFill>
              </a:rPr>
              <a:t>SUPPORT</a:t>
            </a:r>
            <a:endParaRPr lang="en-US" sz="1000" dirty="0">
              <a:solidFill>
                <a:srgbClr val="FFFFFF"/>
              </a:solidFill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166855" y="476672"/>
            <a:ext cx="8568952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 smtClean="0">
                <a:solidFill>
                  <a:schemeClr val="bg2">
                    <a:lumMod val="75000"/>
                  </a:schemeClr>
                </a:solidFill>
                <a:latin typeface="Helvetica Neue"/>
                <a:cs typeface="Helvetica Neue"/>
              </a:rPr>
              <a:t>Specific options may differ per site. Specs are reviewed by project teams to determine</a:t>
            </a:r>
            <a:r>
              <a:rPr lang="en-US" sz="1050" dirty="0">
                <a:solidFill>
                  <a:schemeClr val="bg2">
                    <a:lumMod val="75000"/>
                  </a:schemeClr>
                </a:solidFill>
                <a:latin typeface="Helvetica Neue"/>
                <a:cs typeface="Helvetica Neue"/>
              </a:rPr>
              <a:t> </a:t>
            </a:r>
            <a:r>
              <a:rPr lang="en-US" sz="1050" dirty="0" smtClean="0">
                <a:solidFill>
                  <a:schemeClr val="bg2">
                    <a:lumMod val="75000"/>
                  </a:schemeClr>
                </a:solidFill>
                <a:latin typeface="Helvetica Neue"/>
                <a:cs typeface="Helvetica Neue"/>
              </a:rPr>
              <a:t>customization needs, and impact to cost and scope.</a:t>
            </a:r>
            <a:endParaRPr lang="en-US" sz="1050" dirty="0">
              <a:solidFill>
                <a:schemeClr val="bg2">
                  <a:lumMod val="75000"/>
                </a:schemeClr>
              </a:solidFill>
              <a:latin typeface="Helvetica Neue"/>
              <a:cs typeface="Helvetica Neue"/>
            </a:endParaRPr>
          </a:p>
        </p:txBody>
      </p:sp>
      <p:sp>
        <p:nvSpPr>
          <p:cNvPr id="384" name="TextBox 383"/>
          <p:cNvSpPr txBox="1"/>
          <p:nvPr/>
        </p:nvSpPr>
        <p:spPr>
          <a:xfrm>
            <a:off x="251520" y="898351"/>
            <a:ext cx="2376264" cy="276999"/>
          </a:xfrm>
          <a:prstGeom prst="rect">
            <a:avLst/>
          </a:prstGeom>
          <a:solidFill>
            <a:schemeClr val="bg1"/>
          </a:solidFill>
          <a:ln w="9525" cmpd="sng">
            <a:noFill/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 defTabSz="91440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sz="1200" dirty="0" smtClean="0">
                <a:solidFill>
                  <a:srgbClr val="606060"/>
                </a:solidFill>
                <a:latin typeface="Helvetica Neue Light"/>
                <a:ea typeface="ヒラギノ角ゴ ProN W3" charset="0"/>
                <a:cs typeface="Helvetica Neue Light"/>
                <a:sym typeface="Wingdings"/>
              </a:rPr>
              <a:t>Platform Layer</a:t>
            </a:r>
          </a:p>
        </p:txBody>
      </p:sp>
      <p:sp>
        <p:nvSpPr>
          <p:cNvPr id="390" name="Rectangle 26"/>
          <p:cNvSpPr>
            <a:spLocks noChangeArrowheads="1"/>
          </p:cNvSpPr>
          <p:nvPr/>
        </p:nvSpPr>
        <p:spPr bwMode="auto">
          <a:xfrm>
            <a:off x="628464" y="2114290"/>
            <a:ext cx="1919506" cy="192024"/>
          </a:xfrm>
          <a:prstGeom prst="rect">
            <a:avLst/>
          </a:prstGeom>
          <a:solidFill>
            <a:schemeClr val="bg1"/>
          </a:solidFill>
          <a:ln w="12700" algn="ctr">
            <a:noFill/>
            <a:miter lim="800000"/>
            <a:headEnd/>
            <a:tailEnd/>
          </a:ln>
          <a:effectLst/>
        </p:spPr>
        <p:txBody>
          <a:bodyPr wrap="none" lIns="9144" rIns="9144" anchor="ctr"/>
          <a:lstStyle/>
          <a:p>
            <a:pPr marL="1588" algn="ctr" eaLnBrk="0" hangingPunct="0">
              <a:defRPr/>
            </a:pPr>
            <a:r>
              <a:rPr lang="en-US" sz="900" dirty="0" smtClean="0">
                <a:solidFill>
                  <a:srgbClr val="EEECE1">
                    <a:lumMod val="10000"/>
                  </a:srgbClr>
                </a:solidFill>
                <a:latin typeface="Helvetica"/>
                <a:ea typeface="ＭＳ Ｐゴシック" charset="-128"/>
                <a:cs typeface="Helvetica"/>
                <a:sym typeface="Gill Sans" charset="0"/>
              </a:rPr>
              <a:t>Custom Fonts</a:t>
            </a:r>
            <a:endParaRPr lang="en-US" sz="900" dirty="0">
              <a:solidFill>
                <a:srgbClr val="EEECE1">
                  <a:lumMod val="10000"/>
                </a:srgbClr>
              </a:solidFill>
              <a:latin typeface="Helvetica"/>
              <a:ea typeface="ＭＳ Ｐゴシック" charset="-128"/>
              <a:cs typeface="Helvetica"/>
              <a:sym typeface="Gill Sans" charset="0"/>
            </a:endParaRPr>
          </a:p>
        </p:txBody>
      </p:sp>
      <p:sp>
        <p:nvSpPr>
          <p:cNvPr id="395" name="Rectangle 26"/>
          <p:cNvSpPr>
            <a:spLocks noChangeArrowheads="1"/>
          </p:cNvSpPr>
          <p:nvPr/>
        </p:nvSpPr>
        <p:spPr bwMode="auto">
          <a:xfrm>
            <a:off x="628464" y="5848108"/>
            <a:ext cx="1919506" cy="192024"/>
          </a:xfrm>
          <a:prstGeom prst="rect">
            <a:avLst/>
          </a:prstGeom>
          <a:solidFill>
            <a:schemeClr val="bg1"/>
          </a:solidFill>
          <a:ln w="12700" algn="ctr">
            <a:noFill/>
            <a:miter lim="800000"/>
            <a:headEnd/>
            <a:tailEnd/>
          </a:ln>
          <a:effectLst/>
        </p:spPr>
        <p:txBody>
          <a:bodyPr wrap="none" lIns="9144" rIns="9144" anchor="ctr"/>
          <a:lstStyle/>
          <a:p>
            <a:pPr marL="1588" algn="ctr" eaLnBrk="0" hangingPunct="0">
              <a:defRPr/>
            </a:pPr>
            <a:r>
              <a:rPr lang="en-US" sz="900" dirty="0" smtClean="0">
                <a:solidFill>
                  <a:srgbClr val="EEECE1">
                    <a:lumMod val="10000"/>
                  </a:srgbClr>
                </a:solidFill>
                <a:latin typeface="Helvetica"/>
                <a:ea typeface="ＭＳ Ｐゴシック" charset="-128"/>
                <a:cs typeface="Helvetica"/>
                <a:sym typeface="Gill Sans" charset="0"/>
              </a:rPr>
              <a:t>Acquia Cloud Subscription</a:t>
            </a:r>
            <a:endParaRPr lang="en-US" sz="900" dirty="0">
              <a:solidFill>
                <a:srgbClr val="EEECE1">
                  <a:lumMod val="10000"/>
                </a:srgbClr>
              </a:solidFill>
              <a:latin typeface="Helvetica"/>
              <a:ea typeface="ＭＳ Ｐゴシック" charset="-128"/>
              <a:cs typeface="Helvetica"/>
              <a:sym typeface="Gill Sans" charset="0"/>
            </a:endParaRPr>
          </a:p>
        </p:txBody>
      </p:sp>
      <p:sp>
        <p:nvSpPr>
          <p:cNvPr id="396" name="Rectangle 26"/>
          <p:cNvSpPr>
            <a:spLocks noChangeArrowheads="1"/>
          </p:cNvSpPr>
          <p:nvPr/>
        </p:nvSpPr>
        <p:spPr bwMode="auto">
          <a:xfrm>
            <a:off x="628464" y="5629912"/>
            <a:ext cx="1919506" cy="192024"/>
          </a:xfrm>
          <a:prstGeom prst="rect">
            <a:avLst/>
          </a:prstGeom>
          <a:solidFill>
            <a:schemeClr val="bg1"/>
          </a:solidFill>
          <a:ln w="12700" algn="ctr">
            <a:noFill/>
            <a:miter lim="800000"/>
            <a:headEnd/>
            <a:tailEnd/>
          </a:ln>
          <a:effectLst/>
        </p:spPr>
        <p:txBody>
          <a:bodyPr wrap="none" lIns="9144" rIns="9144" anchor="ctr"/>
          <a:lstStyle/>
          <a:p>
            <a:pPr marL="1588" algn="ctr" eaLnBrk="0" hangingPunct="0">
              <a:defRPr/>
            </a:pPr>
            <a:r>
              <a:rPr lang="en-US" sz="900" dirty="0" smtClean="0">
                <a:solidFill>
                  <a:srgbClr val="EEECE1">
                    <a:lumMod val="10000"/>
                  </a:srgbClr>
                </a:solidFill>
                <a:latin typeface="Helvetica"/>
                <a:ea typeface="ＭＳ Ｐゴシック" charset="-128"/>
                <a:cs typeface="Helvetica"/>
                <a:sym typeface="Gill Sans" charset="0"/>
              </a:rPr>
              <a:t>Drupal Core</a:t>
            </a:r>
            <a:endParaRPr lang="en-US" sz="900" dirty="0">
              <a:solidFill>
                <a:srgbClr val="EEECE1">
                  <a:lumMod val="10000"/>
                </a:srgbClr>
              </a:solidFill>
              <a:latin typeface="Helvetica"/>
              <a:ea typeface="ＭＳ Ｐゴシック" charset="-128"/>
              <a:cs typeface="Helvetica"/>
              <a:sym typeface="Gill Sans" charset="0"/>
            </a:endParaRPr>
          </a:p>
        </p:txBody>
      </p:sp>
      <p:sp>
        <p:nvSpPr>
          <p:cNvPr id="397" name="Rectangle 26"/>
          <p:cNvSpPr>
            <a:spLocks noChangeArrowheads="1"/>
          </p:cNvSpPr>
          <p:nvPr/>
        </p:nvSpPr>
        <p:spPr bwMode="auto">
          <a:xfrm>
            <a:off x="628464" y="5411716"/>
            <a:ext cx="1919506" cy="192024"/>
          </a:xfrm>
          <a:prstGeom prst="rect">
            <a:avLst/>
          </a:prstGeom>
          <a:solidFill>
            <a:schemeClr val="bg1"/>
          </a:solidFill>
          <a:ln w="12700" algn="ctr">
            <a:noFill/>
            <a:miter lim="800000"/>
            <a:headEnd/>
            <a:tailEnd/>
          </a:ln>
          <a:effectLst/>
        </p:spPr>
        <p:txBody>
          <a:bodyPr wrap="none" lIns="9144" rIns="9144" anchor="ctr"/>
          <a:lstStyle/>
          <a:p>
            <a:pPr marL="1588" algn="ctr" eaLnBrk="0" hangingPunct="0">
              <a:defRPr/>
            </a:pPr>
            <a:r>
              <a:rPr lang="en-US" sz="900" dirty="0" smtClean="0">
                <a:solidFill>
                  <a:srgbClr val="EEECE1">
                    <a:lumMod val="10000"/>
                  </a:srgbClr>
                </a:solidFill>
                <a:latin typeface="Helvetica"/>
                <a:ea typeface="ＭＳ Ｐゴシック" charset="-128"/>
                <a:cs typeface="Helvetica"/>
                <a:sym typeface="Gill Sans" charset="0"/>
              </a:rPr>
              <a:t>Multi-Site Deployment</a:t>
            </a:r>
            <a:endParaRPr lang="en-US" sz="900" dirty="0">
              <a:solidFill>
                <a:srgbClr val="EEECE1">
                  <a:lumMod val="10000"/>
                </a:srgbClr>
              </a:solidFill>
              <a:latin typeface="Helvetica"/>
              <a:ea typeface="ＭＳ Ｐゴシック" charset="-128"/>
              <a:cs typeface="Helvetica"/>
              <a:sym typeface="Gill Sans" charset="0"/>
            </a:endParaRPr>
          </a:p>
        </p:txBody>
      </p:sp>
      <p:sp>
        <p:nvSpPr>
          <p:cNvPr id="398" name="Rectangle 26"/>
          <p:cNvSpPr>
            <a:spLocks noChangeArrowheads="1"/>
          </p:cNvSpPr>
          <p:nvPr/>
        </p:nvSpPr>
        <p:spPr bwMode="auto">
          <a:xfrm>
            <a:off x="628464" y="4198249"/>
            <a:ext cx="1919506" cy="192024"/>
          </a:xfrm>
          <a:prstGeom prst="rect">
            <a:avLst/>
          </a:prstGeom>
          <a:solidFill>
            <a:srgbClr val="FFFFFF"/>
          </a:solidFill>
          <a:ln w="12700" algn="ctr">
            <a:noFill/>
            <a:miter lim="800000"/>
            <a:headEnd/>
            <a:tailEnd/>
          </a:ln>
          <a:effectLst/>
        </p:spPr>
        <p:txBody>
          <a:bodyPr wrap="none" lIns="9144" rIns="9144" anchor="ctr"/>
          <a:lstStyle/>
          <a:p>
            <a:pPr marL="1588" algn="ctr" eaLnBrk="0" hangingPunct="0">
              <a:defRPr/>
            </a:pPr>
            <a:r>
              <a:rPr lang="en-US" sz="900" dirty="0" smtClean="0">
                <a:solidFill>
                  <a:srgbClr val="EEECE1">
                    <a:lumMod val="10000"/>
                  </a:srgbClr>
                </a:solidFill>
                <a:latin typeface="Helvetica"/>
                <a:ea typeface="ＭＳ Ｐゴシック" charset="-128"/>
                <a:cs typeface="Helvetica"/>
                <a:sym typeface="Gill Sans" charset="0"/>
              </a:rPr>
              <a:t>SEO </a:t>
            </a:r>
            <a:r>
              <a:rPr lang="en-US" sz="900" dirty="0">
                <a:solidFill>
                  <a:srgbClr val="EEECE1">
                    <a:lumMod val="10000"/>
                  </a:srgbClr>
                </a:solidFill>
                <a:latin typeface="Helvetica"/>
                <a:ea typeface="ＭＳ Ｐゴシック" charset="-128"/>
                <a:cs typeface="Helvetica"/>
                <a:sym typeface="Gill Sans" charset="0"/>
              </a:rPr>
              <a:t>(features, not values</a:t>
            </a:r>
            <a:r>
              <a:rPr lang="en-US" sz="900" dirty="0" smtClean="0">
                <a:solidFill>
                  <a:srgbClr val="EEECE1">
                    <a:lumMod val="10000"/>
                  </a:srgbClr>
                </a:solidFill>
                <a:latin typeface="Helvetica"/>
                <a:ea typeface="ＭＳ Ｐゴシック" charset="-128"/>
                <a:cs typeface="Helvetica"/>
                <a:sym typeface="Gill Sans" charset="0"/>
              </a:rPr>
              <a:t>)</a:t>
            </a:r>
            <a:endParaRPr lang="en-US" sz="900" dirty="0">
              <a:solidFill>
                <a:srgbClr val="EEECE1">
                  <a:lumMod val="10000"/>
                </a:srgbClr>
              </a:solidFill>
              <a:latin typeface="Helvetica"/>
              <a:ea typeface="ＭＳ Ｐゴシック" charset="-128"/>
              <a:cs typeface="Helvetica"/>
              <a:sym typeface="Gill Sans" charset="0"/>
            </a:endParaRPr>
          </a:p>
        </p:txBody>
      </p:sp>
      <p:sp>
        <p:nvSpPr>
          <p:cNvPr id="399" name="Rectangle 26"/>
          <p:cNvSpPr>
            <a:spLocks noChangeArrowheads="1"/>
          </p:cNvSpPr>
          <p:nvPr/>
        </p:nvSpPr>
        <p:spPr bwMode="auto">
          <a:xfrm>
            <a:off x="636270" y="4418351"/>
            <a:ext cx="1919506" cy="192024"/>
          </a:xfrm>
          <a:prstGeom prst="rect">
            <a:avLst/>
          </a:prstGeom>
          <a:solidFill>
            <a:srgbClr val="FFFFFF"/>
          </a:solidFill>
          <a:ln w="12700" algn="ctr">
            <a:noFill/>
            <a:miter lim="800000"/>
            <a:headEnd/>
            <a:tailEnd/>
          </a:ln>
          <a:effectLst/>
        </p:spPr>
        <p:txBody>
          <a:bodyPr wrap="none" lIns="9144" rIns="9144" anchor="ctr"/>
          <a:lstStyle/>
          <a:p>
            <a:pPr marL="1588" algn="ctr" eaLnBrk="0" hangingPunct="0">
              <a:defRPr/>
            </a:pPr>
            <a:r>
              <a:rPr lang="en-US" sz="900" dirty="0">
                <a:solidFill>
                  <a:srgbClr val="EEECE1">
                    <a:lumMod val="10000"/>
                  </a:srgbClr>
                </a:solidFill>
                <a:latin typeface="Helvetica"/>
                <a:ea typeface="ＭＳ Ｐゴシック" charset="-128"/>
                <a:cs typeface="Helvetica"/>
                <a:sym typeface="Gill Sans" charset="0"/>
              </a:rPr>
              <a:t>Registration/User Data </a:t>
            </a:r>
            <a:r>
              <a:rPr lang="en-US" sz="900" dirty="0" smtClean="0">
                <a:solidFill>
                  <a:srgbClr val="EEECE1">
                    <a:lumMod val="10000"/>
                  </a:srgbClr>
                </a:solidFill>
                <a:latin typeface="Helvetica"/>
                <a:ea typeface="ＭＳ Ｐゴシック" charset="-128"/>
                <a:cs typeface="Helvetica"/>
                <a:sym typeface="Gill Sans" charset="0"/>
              </a:rPr>
              <a:t>Management</a:t>
            </a:r>
            <a:endParaRPr lang="en-US" sz="900" dirty="0">
              <a:solidFill>
                <a:srgbClr val="EEECE1">
                  <a:lumMod val="10000"/>
                </a:srgbClr>
              </a:solidFill>
              <a:latin typeface="Helvetica"/>
              <a:ea typeface="ＭＳ Ｐゴシック" charset="-128"/>
              <a:cs typeface="Helvetica"/>
              <a:sym typeface="Gill Sans" charset="0"/>
            </a:endParaRPr>
          </a:p>
        </p:txBody>
      </p:sp>
      <p:sp>
        <p:nvSpPr>
          <p:cNvPr id="400" name="Rectangle 26"/>
          <p:cNvSpPr>
            <a:spLocks noChangeArrowheads="1"/>
          </p:cNvSpPr>
          <p:nvPr/>
        </p:nvSpPr>
        <p:spPr bwMode="auto">
          <a:xfrm>
            <a:off x="628464" y="3978147"/>
            <a:ext cx="1919506" cy="192024"/>
          </a:xfrm>
          <a:prstGeom prst="rect">
            <a:avLst/>
          </a:prstGeom>
          <a:solidFill>
            <a:srgbClr val="FFFFFF"/>
          </a:solidFill>
          <a:ln w="12700" algn="ctr">
            <a:noFill/>
            <a:miter lim="800000"/>
            <a:headEnd/>
            <a:tailEnd/>
          </a:ln>
          <a:effectLst/>
        </p:spPr>
        <p:txBody>
          <a:bodyPr wrap="none" lIns="9144" rIns="9144" anchor="ctr"/>
          <a:lstStyle/>
          <a:p>
            <a:pPr marL="1588" algn="ctr" eaLnBrk="0" hangingPunct="0">
              <a:defRPr/>
            </a:pPr>
            <a:r>
              <a:rPr lang="en-US" sz="900" dirty="0" smtClean="0">
                <a:solidFill>
                  <a:srgbClr val="EEECE1">
                    <a:lumMod val="10000"/>
                  </a:srgbClr>
                </a:solidFill>
                <a:latin typeface="Helvetica"/>
                <a:ea typeface="ＭＳ Ｐゴシック" charset="-128"/>
                <a:cs typeface="Helvetica"/>
                <a:sym typeface="Gill Sans" charset="0"/>
              </a:rPr>
              <a:t>Omega 4/JJ Base Theme</a:t>
            </a:r>
            <a:endParaRPr lang="en-US" sz="900" dirty="0">
              <a:solidFill>
                <a:srgbClr val="EEECE1">
                  <a:lumMod val="10000"/>
                </a:srgbClr>
              </a:solidFill>
              <a:latin typeface="Helvetica"/>
              <a:ea typeface="ＭＳ Ｐゴシック" charset="-128"/>
              <a:cs typeface="Helvetica"/>
              <a:sym typeface="Gill Sans" charset="0"/>
            </a:endParaRPr>
          </a:p>
        </p:txBody>
      </p:sp>
      <p:sp>
        <p:nvSpPr>
          <p:cNvPr id="401" name="Rectangle 26"/>
          <p:cNvSpPr>
            <a:spLocks noChangeArrowheads="1"/>
          </p:cNvSpPr>
          <p:nvPr/>
        </p:nvSpPr>
        <p:spPr bwMode="auto">
          <a:xfrm>
            <a:off x="636270" y="4858555"/>
            <a:ext cx="1919506" cy="192024"/>
          </a:xfrm>
          <a:prstGeom prst="rect">
            <a:avLst/>
          </a:prstGeom>
          <a:solidFill>
            <a:srgbClr val="FFFFFF"/>
          </a:solidFill>
          <a:ln w="12700" algn="ctr">
            <a:noFill/>
            <a:miter lim="800000"/>
            <a:headEnd/>
            <a:tailEnd/>
          </a:ln>
          <a:effectLst/>
        </p:spPr>
        <p:txBody>
          <a:bodyPr wrap="none" lIns="9144" rIns="9144" anchor="ctr"/>
          <a:lstStyle/>
          <a:p>
            <a:pPr marL="1588" algn="ctr" eaLnBrk="0" hangingPunct="0">
              <a:defRPr/>
            </a:pPr>
            <a:r>
              <a:rPr lang="en-US" sz="900" dirty="0">
                <a:solidFill>
                  <a:srgbClr val="EEECE1">
                    <a:lumMod val="10000"/>
                  </a:srgbClr>
                </a:solidFill>
                <a:latin typeface="Helvetica"/>
                <a:ea typeface="ＭＳ Ｐゴシック" charset="-128"/>
                <a:cs typeface="Helvetica"/>
                <a:sym typeface="Gill Sans" charset="0"/>
              </a:rPr>
              <a:t>OS Content Types</a:t>
            </a:r>
          </a:p>
        </p:txBody>
      </p:sp>
      <p:sp>
        <p:nvSpPr>
          <p:cNvPr id="402" name="Rectangle 26"/>
          <p:cNvSpPr>
            <a:spLocks noChangeArrowheads="1"/>
          </p:cNvSpPr>
          <p:nvPr/>
        </p:nvSpPr>
        <p:spPr bwMode="auto">
          <a:xfrm>
            <a:off x="636270" y="4638453"/>
            <a:ext cx="1919506" cy="192024"/>
          </a:xfrm>
          <a:prstGeom prst="rect">
            <a:avLst/>
          </a:prstGeom>
          <a:solidFill>
            <a:srgbClr val="FFFFFF"/>
          </a:solidFill>
          <a:ln w="12700" algn="ctr">
            <a:noFill/>
            <a:miter lim="800000"/>
            <a:headEnd/>
            <a:tailEnd/>
          </a:ln>
          <a:effectLst/>
        </p:spPr>
        <p:txBody>
          <a:bodyPr wrap="none" lIns="9144" rIns="9144" anchor="ctr"/>
          <a:lstStyle/>
          <a:p>
            <a:pPr marL="1588" algn="ctr" eaLnBrk="0" hangingPunct="0">
              <a:defRPr/>
            </a:pPr>
            <a:r>
              <a:rPr lang="en-US" sz="900" dirty="0">
                <a:solidFill>
                  <a:srgbClr val="EEECE1">
                    <a:lumMod val="10000"/>
                  </a:srgbClr>
                </a:solidFill>
                <a:latin typeface="Helvetica"/>
                <a:ea typeface="ＭＳ Ｐゴシック" charset="-128"/>
                <a:cs typeface="Helvetica"/>
                <a:sym typeface="Gill Sans" charset="0"/>
              </a:rPr>
              <a:t>OS </a:t>
            </a:r>
            <a:r>
              <a:rPr lang="en-US" sz="900" dirty="0" smtClean="0">
                <a:solidFill>
                  <a:srgbClr val="EEECE1">
                    <a:lumMod val="10000"/>
                  </a:srgbClr>
                </a:solidFill>
                <a:latin typeface="Helvetica"/>
                <a:ea typeface="ＭＳ Ｐゴシック" charset="-128"/>
                <a:cs typeface="Helvetica"/>
                <a:sym typeface="Gill Sans" charset="0"/>
              </a:rPr>
              <a:t>Core Modules </a:t>
            </a:r>
            <a:r>
              <a:rPr lang="en-US" sz="900" dirty="0">
                <a:solidFill>
                  <a:srgbClr val="EEECE1">
                    <a:lumMod val="10000"/>
                  </a:srgbClr>
                </a:solidFill>
                <a:latin typeface="Helvetica"/>
                <a:ea typeface="ＭＳ Ｐゴシック" charset="-128"/>
                <a:cs typeface="Helvetica"/>
                <a:sym typeface="Gill Sans" charset="0"/>
              </a:rPr>
              <a:t>&amp; Services</a:t>
            </a:r>
          </a:p>
        </p:txBody>
      </p:sp>
      <p:sp>
        <p:nvSpPr>
          <p:cNvPr id="403" name="Rectangle 26"/>
          <p:cNvSpPr>
            <a:spLocks noChangeArrowheads="1"/>
          </p:cNvSpPr>
          <p:nvPr/>
        </p:nvSpPr>
        <p:spPr bwMode="auto">
          <a:xfrm>
            <a:off x="628464" y="3758045"/>
            <a:ext cx="1919506" cy="192024"/>
          </a:xfrm>
          <a:prstGeom prst="rect">
            <a:avLst/>
          </a:prstGeom>
          <a:solidFill>
            <a:schemeClr val="bg1"/>
          </a:solidFill>
          <a:ln w="12700" algn="ctr">
            <a:noFill/>
            <a:miter lim="800000"/>
            <a:headEnd/>
            <a:tailEnd/>
          </a:ln>
          <a:effectLst/>
        </p:spPr>
        <p:txBody>
          <a:bodyPr wrap="none" lIns="9144" rIns="9144" anchor="ctr"/>
          <a:lstStyle/>
          <a:p>
            <a:pPr marL="1588" algn="ctr" eaLnBrk="0" hangingPunct="0">
              <a:defRPr/>
            </a:pPr>
            <a:r>
              <a:rPr lang="en-US" sz="900" dirty="0">
                <a:solidFill>
                  <a:srgbClr val="EEECE1">
                    <a:lumMod val="10000"/>
                  </a:srgbClr>
                </a:solidFill>
                <a:latin typeface="Helvetica"/>
                <a:ea typeface="ＭＳ Ｐゴシック" charset="-128"/>
                <a:cs typeface="Helvetica"/>
                <a:sym typeface="Gill Sans" charset="0"/>
              </a:rPr>
              <a:t>User </a:t>
            </a:r>
            <a:r>
              <a:rPr lang="en-US" sz="900" dirty="0" smtClean="0">
                <a:solidFill>
                  <a:srgbClr val="EEECE1">
                    <a:lumMod val="10000"/>
                  </a:srgbClr>
                </a:solidFill>
                <a:latin typeface="Helvetica"/>
                <a:ea typeface="ＭＳ Ｐゴシック" charset="-128"/>
                <a:cs typeface="Helvetica"/>
                <a:sym typeface="Gill Sans" charset="0"/>
              </a:rPr>
              <a:t>Forms</a:t>
            </a:r>
            <a:endParaRPr lang="en-US" sz="900" dirty="0">
              <a:solidFill>
                <a:srgbClr val="EEECE1">
                  <a:lumMod val="10000"/>
                </a:srgbClr>
              </a:solidFill>
              <a:latin typeface="Helvetica"/>
              <a:ea typeface="ＭＳ Ｐゴシック" charset="-128"/>
              <a:cs typeface="Helvetica"/>
              <a:sym typeface="Gill Sans" charset="0"/>
            </a:endParaRPr>
          </a:p>
        </p:txBody>
      </p:sp>
      <p:sp>
        <p:nvSpPr>
          <p:cNvPr id="404" name="Rectangle 26"/>
          <p:cNvSpPr>
            <a:spLocks noChangeArrowheads="1"/>
          </p:cNvSpPr>
          <p:nvPr/>
        </p:nvSpPr>
        <p:spPr bwMode="auto">
          <a:xfrm>
            <a:off x="628464" y="3530535"/>
            <a:ext cx="1919506" cy="192024"/>
          </a:xfrm>
          <a:prstGeom prst="rect">
            <a:avLst/>
          </a:prstGeom>
          <a:solidFill>
            <a:schemeClr val="bg1"/>
          </a:solidFill>
          <a:ln w="12700" algn="ctr">
            <a:noFill/>
            <a:miter lim="800000"/>
            <a:headEnd/>
            <a:tailEnd/>
          </a:ln>
          <a:effectLst/>
        </p:spPr>
        <p:txBody>
          <a:bodyPr wrap="none" lIns="9144" rIns="9144" anchor="ctr"/>
          <a:lstStyle/>
          <a:p>
            <a:pPr marL="1588" algn="ctr" eaLnBrk="0" hangingPunct="0">
              <a:defRPr/>
            </a:pPr>
            <a:r>
              <a:rPr lang="en-US" sz="900" dirty="0" smtClean="0">
                <a:solidFill>
                  <a:srgbClr val="EEECE1">
                    <a:lumMod val="10000"/>
                  </a:srgbClr>
                </a:solidFill>
                <a:latin typeface="Helvetica"/>
                <a:ea typeface="ＭＳ Ｐゴシック" charset="-128"/>
                <a:cs typeface="Helvetica"/>
                <a:sym typeface="Gill Sans" charset="0"/>
              </a:rPr>
              <a:t>Analytics</a:t>
            </a:r>
            <a:endParaRPr lang="en-US" sz="900" dirty="0">
              <a:solidFill>
                <a:srgbClr val="EEECE1">
                  <a:lumMod val="10000"/>
                </a:srgbClr>
              </a:solidFill>
              <a:latin typeface="Helvetica"/>
              <a:ea typeface="ＭＳ Ｐゴシック" charset="-128"/>
              <a:cs typeface="Helvetica"/>
              <a:sym typeface="Gill Sans" charset="0"/>
            </a:endParaRPr>
          </a:p>
        </p:txBody>
      </p:sp>
      <p:sp>
        <p:nvSpPr>
          <p:cNvPr id="405" name="Rectangle 26"/>
          <p:cNvSpPr>
            <a:spLocks noChangeArrowheads="1"/>
          </p:cNvSpPr>
          <p:nvPr/>
        </p:nvSpPr>
        <p:spPr bwMode="auto">
          <a:xfrm>
            <a:off x="628492" y="2425730"/>
            <a:ext cx="1919506" cy="192024"/>
          </a:xfrm>
          <a:prstGeom prst="rect">
            <a:avLst/>
          </a:prstGeom>
          <a:solidFill>
            <a:schemeClr val="bg1"/>
          </a:solidFill>
          <a:ln w="12700" algn="ctr">
            <a:noFill/>
            <a:miter lim="800000"/>
            <a:headEnd/>
            <a:tailEnd/>
          </a:ln>
          <a:effectLst/>
        </p:spPr>
        <p:txBody>
          <a:bodyPr wrap="none" lIns="9144" rIns="9144" anchor="ctr"/>
          <a:lstStyle/>
          <a:p>
            <a:pPr marL="1588" algn="ctr" eaLnBrk="0" hangingPunct="0">
              <a:defRPr/>
            </a:pPr>
            <a:r>
              <a:rPr lang="en-US" sz="900" dirty="0">
                <a:solidFill>
                  <a:srgbClr val="EEECE1">
                    <a:lumMod val="10000"/>
                  </a:srgbClr>
                </a:solidFill>
                <a:latin typeface="Helvetica"/>
                <a:ea typeface="ＭＳ Ｐゴシック" charset="-128"/>
                <a:cs typeface="Helvetica"/>
                <a:sym typeface="Gill Sans" charset="0"/>
              </a:rPr>
              <a:t>Basic Functionality </a:t>
            </a:r>
            <a:r>
              <a:rPr lang="en-US" sz="900" dirty="0" smtClean="0">
                <a:solidFill>
                  <a:srgbClr val="EEECE1">
                    <a:lumMod val="10000"/>
                  </a:srgbClr>
                </a:solidFill>
                <a:latin typeface="Helvetica"/>
                <a:ea typeface="ＭＳ Ｐゴシック" charset="-128"/>
                <a:cs typeface="Helvetica"/>
                <a:sym typeface="Gill Sans" charset="0"/>
              </a:rPr>
              <a:t>Overrides</a:t>
            </a:r>
          </a:p>
        </p:txBody>
      </p:sp>
      <p:sp>
        <p:nvSpPr>
          <p:cNvPr id="406" name="Rectangle 26"/>
          <p:cNvSpPr>
            <a:spLocks noChangeArrowheads="1"/>
          </p:cNvSpPr>
          <p:nvPr/>
        </p:nvSpPr>
        <p:spPr bwMode="auto">
          <a:xfrm>
            <a:off x="628464" y="3305313"/>
            <a:ext cx="1919506" cy="192024"/>
          </a:xfrm>
          <a:prstGeom prst="rect">
            <a:avLst/>
          </a:prstGeom>
          <a:solidFill>
            <a:schemeClr val="bg1"/>
          </a:solidFill>
          <a:ln w="12700" algn="ctr">
            <a:noFill/>
            <a:miter lim="800000"/>
            <a:headEnd/>
            <a:tailEnd/>
          </a:ln>
          <a:effectLst/>
        </p:spPr>
        <p:txBody>
          <a:bodyPr wrap="none" lIns="9144" rIns="9144" anchor="ctr"/>
          <a:lstStyle/>
          <a:p>
            <a:pPr marL="1588" algn="ctr" eaLnBrk="0" hangingPunct="0">
              <a:defRPr/>
            </a:pPr>
            <a:r>
              <a:rPr lang="en-US" sz="900" dirty="0" smtClean="0">
                <a:solidFill>
                  <a:srgbClr val="EEECE1">
                    <a:lumMod val="10000"/>
                  </a:srgbClr>
                </a:solidFill>
                <a:latin typeface="Helvetica"/>
                <a:ea typeface="ＭＳ Ｐゴシック" charset="-128"/>
                <a:cs typeface="Helvetica"/>
                <a:sym typeface="Gill Sans" charset="0"/>
              </a:rPr>
              <a:t>Registration</a:t>
            </a:r>
            <a:r>
              <a:rPr lang="en-US" sz="900" dirty="0">
                <a:solidFill>
                  <a:srgbClr val="EEECE1">
                    <a:lumMod val="10000"/>
                  </a:srgbClr>
                </a:solidFill>
                <a:latin typeface="Helvetica"/>
                <a:ea typeface="ＭＳ Ｐゴシック" charset="-128"/>
                <a:cs typeface="Helvetica"/>
                <a:sym typeface="Gill Sans" charset="0"/>
              </a:rPr>
              <a:t>/Sign-In </a:t>
            </a:r>
            <a:r>
              <a:rPr lang="en-US" sz="900" dirty="0" smtClean="0">
                <a:solidFill>
                  <a:srgbClr val="EEECE1">
                    <a:lumMod val="10000"/>
                  </a:srgbClr>
                </a:solidFill>
                <a:latin typeface="Helvetica"/>
                <a:ea typeface="ＭＳ Ｐゴシック" charset="-128"/>
                <a:cs typeface="Helvetica"/>
                <a:sym typeface="Gill Sans" charset="0"/>
              </a:rPr>
              <a:t>Look/Feel</a:t>
            </a:r>
            <a:endParaRPr lang="en-US" sz="900" dirty="0">
              <a:solidFill>
                <a:srgbClr val="EEECE1">
                  <a:lumMod val="10000"/>
                </a:srgbClr>
              </a:solidFill>
              <a:latin typeface="Helvetica"/>
              <a:ea typeface="ＭＳ Ｐゴシック" charset="-128"/>
              <a:cs typeface="Helvetica"/>
              <a:sym typeface="Gill Sans" charset="0"/>
            </a:endParaRPr>
          </a:p>
        </p:txBody>
      </p:sp>
      <p:sp>
        <p:nvSpPr>
          <p:cNvPr id="407" name="Rectangle 26"/>
          <p:cNvSpPr>
            <a:spLocks noChangeArrowheads="1"/>
          </p:cNvSpPr>
          <p:nvPr/>
        </p:nvSpPr>
        <p:spPr bwMode="auto">
          <a:xfrm>
            <a:off x="628464" y="2862993"/>
            <a:ext cx="1919506" cy="192024"/>
          </a:xfrm>
          <a:prstGeom prst="rect">
            <a:avLst/>
          </a:prstGeom>
          <a:solidFill>
            <a:schemeClr val="bg1"/>
          </a:solidFill>
          <a:ln w="12700" algn="ctr">
            <a:noFill/>
            <a:miter lim="800000"/>
            <a:headEnd/>
            <a:tailEnd/>
          </a:ln>
          <a:effectLst/>
        </p:spPr>
        <p:txBody>
          <a:bodyPr wrap="none" lIns="9144" rIns="9144" anchor="ctr"/>
          <a:lstStyle/>
          <a:p>
            <a:pPr marL="1588" algn="ctr" eaLnBrk="0" hangingPunct="0">
              <a:defRPr/>
            </a:pPr>
            <a:r>
              <a:rPr lang="en-US" sz="900" dirty="0" smtClean="0">
                <a:solidFill>
                  <a:srgbClr val="EEECE1">
                    <a:lumMod val="10000"/>
                  </a:srgbClr>
                </a:solidFill>
                <a:latin typeface="Helvetica"/>
                <a:ea typeface="ＭＳ Ｐゴシック" charset="-128"/>
                <a:cs typeface="Helvetica"/>
                <a:sym typeface="Gill Sans" charset="0"/>
              </a:rPr>
              <a:t>Site Theme</a:t>
            </a:r>
            <a:endParaRPr lang="en-US" sz="900" dirty="0">
              <a:solidFill>
                <a:srgbClr val="EEECE1">
                  <a:lumMod val="10000"/>
                </a:srgbClr>
              </a:solidFill>
              <a:latin typeface="Helvetica"/>
              <a:ea typeface="ＭＳ Ｐゴシック" charset="-128"/>
              <a:cs typeface="Helvetica"/>
              <a:sym typeface="Gill Sans" charset="0"/>
            </a:endParaRPr>
          </a:p>
        </p:txBody>
      </p:sp>
      <p:sp>
        <p:nvSpPr>
          <p:cNvPr id="408" name="Rectangle 26"/>
          <p:cNvSpPr>
            <a:spLocks noChangeArrowheads="1"/>
          </p:cNvSpPr>
          <p:nvPr/>
        </p:nvSpPr>
        <p:spPr bwMode="auto">
          <a:xfrm>
            <a:off x="628464" y="3084153"/>
            <a:ext cx="1919506" cy="192024"/>
          </a:xfrm>
          <a:prstGeom prst="rect">
            <a:avLst/>
          </a:prstGeom>
          <a:solidFill>
            <a:schemeClr val="bg1"/>
          </a:solidFill>
          <a:ln w="12700" algn="ctr">
            <a:noFill/>
            <a:miter lim="800000"/>
            <a:headEnd/>
            <a:tailEnd/>
          </a:ln>
          <a:effectLst/>
        </p:spPr>
        <p:txBody>
          <a:bodyPr wrap="none" lIns="9144" rIns="9144" anchor="ctr"/>
          <a:lstStyle/>
          <a:p>
            <a:pPr marL="1588" algn="ctr" eaLnBrk="0" hangingPunct="0">
              <a:defRPr/>
            </a:pPr>
            <a:r>
              <a:rPr lang="en-US" sz="900" dirty="0">
                <a:solidFill>
                  <a:srgbClr val="EEECE1">
                    <a:lumMod val="10000"/>
                  </a:srgbClr>
                </a:solidFill>
                <a:latin typeface="Helvetica"/>
                <a:ea typeface="ＭＳ Ｐゴシック" charset="-128"/>
                <a:cs typeface="Helvetica"/>
                <a:sym typeface="Gill Sans" charset="0"/>
              </a:rPr>
              <a:t>Custom Modules &amp; Content </a:t>
            </a:r>
            <a:r>
              <a:rPr lang="en-US" sz="900" dirty="0" smtClean="0">
                <a:solidFill>
                  <a:srgbClr val="EEECE1">
                    <a:lumMod val="10000"/>
                  </a:srgbClr>
                </a:solidFill>
                <a:latin typeface="Helvetica"/>
                <a:ea typeface="ＭＳ Ｐゴシック" charset="-128"/>
                <a:cs typeface="Helvetica"/>
                <a:sym typeface="Gill Sans" charset="0"/>
              </a:rPr>
              <a:t>Types</a:t>
            </a:r>
            <a:endParaRPr lang="en-US" sz="900" dirty="0">
              <a:solidFill>
                <a:srgbClr val="EEECE1">
                  <a:lumMod val="10000"/>
                </a:srgbClr>
              </a:solidFill>
              <a:latin typeface="Helvetica"/>
              <a:ea typeface="ＭＳ Ｐゴシック" charset="-128"/>
              <a:cs typeface="Helvetica"/>
              <a:sym typeface="Gill Sans" charset="0"/>
            </a:endParaRPr>
          </a:p>
        </p:txBody>
      </p:sp>
      <p:sp>
        <p:nvSpPr>
          <p:cNvPr id="409" name="Rectangle 26"/>
          <p:cNvSpPr>
            <a:spLocks noChangeArrowheads="1"/>
          </p:cNvSpPr>
          <p:nvPr/>
        </p:nvSpPr>
        <p:spPr bwMode="auto">
          <a:xfrm>
            <a:off x="628464" y="5078657"/>
            <a:ext cx="1919506" cy="192024"/>
          </a:xfrm>
          <a:prstGeom prst="rect">
            <a:avLst/>
          </a:prstGeom>
          <a:solidFill>
            <a:srgbClr val="FFFFFF"/>
          </a:solidFill>
          <a:ln w="12700" algn="ctr">
            <a:noFill/>
            <a:miter lim="800000"/>
            <a:headEnd/>
            <a:tailEnd/>
          </a:ln>
          <a:effectLst/>
        </p:spPr>
        <p:txBody>
          <a:bodyPr wrap="none" lIns="9144" rIns="9144" anchor="ctr"/>
          <a:lstStyle/>
          <a:p>
            <a:pPr marL="1588" algn="ctr" eaLnBrk="0" hangingPunct="0">
              <a:defRPr/>
            </a:pPr>
            <a:r>
              <a:rPr lang="en-US" sz="900" dirty="0" smtClean="0">
                <a:solidFill>
                  <a:srgbClr val="EEECE1">
                    <a:lumMod val="10000"/>
                  </a:srgbClr>
                </a:solidFill>
                <a:latin typeface="Helvetica"/>
                <a:ea typeface="ＭＳ Ｐゴシック" charset="-128"/>
                <a:cs typeface="Helvetica"/>
                <a:sym typeface="Gill Sans" charset="0"/>
              </a:rPr>
              <a:t>CMS &amp; Publishing Workflow</a:t>
            </a:r>
            <a:endParaRPr lang="en-US" sz="900" dirty="0">
              <a:solidFill>
                <a:srgbClr val="EEECE1">
                  <a:lumMod val="10000"/>
                </a:srgbClr>
              </a:solidFill>
              <a:latin typeface="Helvetica"/>
              <a:ea typeface="ＭＳ Ｐゴシック" charset="-128"/>
              <a:cs typeface="Helvetica"/>
              <a:sym typeface="Gill Sans" charset="0"/>
            </a:endParaRPr>
          </a:p>
        </p:txBody>
      </p:sp>
      <p:sp>
        <p:nvSpPr>
          <p:cNvPr id="410" name="Rectangle 26"/>
          <p:cNvSpPr>
            <a:spLocks noChangeArrowheads="1"/>
          </p:cNvSpPr>
          <p:nvPr/>
        </p:nvSpPr>
        <p:spPr bwMode="auto">
          <a:xfrm>
            <a:off x="628464" y="2641833"/>
            <a:ext cx="1919506" cy="192024"/>
          </a:xfrm>
          <a:prstGeom prst="rect">
            <a:avLst/>
          </a:prstGeom>
          <a:solidFill>
            <a:schemeClr val="bg1"/>
          </a:solidFill>
          <a:ln w="12700" algn="ctr">
            <a:noFill/>
            <a:miter lim="800000"/>
            <a:headEnd/>
            <a:tailEnd/>
          </a:ln>
          <a:effectLst/>
        </p:spPr>
        <p:txBody>
          <a:bodyPr wrap="none" lIns="9144" rIns="9144" anchor="ctr"/>
          <a:lstStyle/>
          <a:p>
            <a:pPr marL="1588" algn="ctr" eaLnBrk="0" hangingPunct="0">
              <a:defRPr/>
            </a:pPr>
            <a:r>
              <a:rPr lang="en-US" sz="900" dirty="0" smtClean="0">
                <a:solidFill>
                  <a:srgbClr val="EEECE1">
                    <a:lumMod val="10000"/>
                  </a:srgbClr>
                </a:solidFill>
                <a:latin typeface="Helvetica"/>
                <a:ea typeface="ＭＳ Ｐゴシック" charset="-128"/>
                <a:cs typeface="Helvetica"/>
                <a:sym typeface="Gill Sans" charset="0"/>
              </a:rPr>
              <a:t>JavaScript</a:t>
            </a:r>
            <a:endParaRPr lang="en-US" sz="900" dirty="0">
              <a:solidFill>
                <a:srgbClr val="EEECE1">
                  <a:lumMod val="10000"/>
                </a:srgbClr>
              </a:solidFill>
              <a:latin typeface="Helvetica"/>
              <a:ea typeface="ＭＳ Ｐゴシック" charset="-128"/>
              <a:cs typeface="Helvetica"/>
              <a:sym typeface="Gill Sans" charset="0"/>
            </a:endParaRPr>
          </a:p>
        </p:txBody>
      </p:sp>
      <p:sp>
        <p:nvSpPr>
          <p:cNvPr id="97" name="Rectangle 63"/>
          <p:cNvSpPr>
            <a:spLocks noChangeArrowheads="1"/>
          </p:cNvSpPr>
          <p:nvPr/>
        </p:nvSpPr>
        <p:spPr bwMode="auto">
          <a:xfrm>
            <a:off x="2699793" y="1025329"/>
            <a:ext cx="3127248" cy="5122333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algn="ctr">
            <a:noFill/>
            <a:round/>
            <a:headEnd/>
            <a:tailEnd/>
          </a:ln>
        </p:spPr>
        <p:txBody>
          <a:bodyPr/>
          <a:lstStyle/>
          <a:p>
            <a:pPr defTabSz="914400" eaLnBrk="0" fontAlgn="base" hangingPunct="0">
              <a:spcBef>
                <a:spcPct val="50000"/>
              </a:spcBef>
              <a:spcAft>
                <a:spcPct val="0"/>
              </a:spcAft>
            </a:pPr>
            <a:endParaRPr lang="en-US">
              <a:solidFill>
                <a:srgbClr val="666666"/>
              </a:solidFill>
              <a:latin typeface="Calibri"/>
              <a:ea typeface="ヒラギノ角ゴ ProN W3" charset="0"/>
              <a:cs typeface="ＭＳ Ｐゴシック" charset="0"/>
              <a:sym typeface="Gill Sans" charset="0"/>
            </a:endParaRPr>
          </a:p>
        </p:txBody>
      </p:sp>
      <p:grpSp>
        <p:nvGrpSpPr>
          <p:cNvPr id="56" name="Group 55"/>
          <p:cNvGrpSpPr/>
          <p:nvPr/>
        </p:nvGrpSpPr>
        <p:grpSpPr>
          <a:xfrm>
            <a:off x="2859923" y="1210014"/>
            <a:ext cx="365760" cy="1141592"/>
            <a:chOff x="7236296" y="1207288"/>
            <a:chExt cx="365760" cy="1141592"/>
          </a:xfrm>
        </p:grpSpPr>
        <p:grpSp>
          <p:nvGrpSpPr>
            <p:cNvPr id="437" name="Group 436"/>
            <p:cNvGrpSpPr/>
            <p:nvPr/>
          </p:nvGrpSpPr>
          <p:grpSpPr>
            <a:xfrm>
              <a:off x="7236296" y="1207288"/>
              <a:ext cx="365760" cy="1141592"/>
              <a:chOff x="2799988" y="1207288"/>
              <a:chExt cx="365760" cy="1141592"/>
            </a:xfrm>
          </p:grpSpPr>
          <p:sp>
            <p:nvSpPr>
              <p:cNvPr id="438" name="Rectangle 437"/>
              <p:cNvSpPr/>
              <p:nvPr/>
            </p:nvSpPr>
            <p:spPr bwMode="auto">
              <a:xfrm>
                <a:off x="2799988" y="1207288"/>
                <a:ext cx="365760" cy="1141592"/>
              </a:xfrm>
              <a:prstGeom prst="rect">
                <a:avLst/>
              </a:prstGeom>
              <a:solidFill>
                <a:srgbClr val="A6A6A6"/>
              </a:solidFill>
              <a:ln w="12700" algn="ctr">
                <a:noFill/>
                <a:miter lim="800000"/>
                <a:headEnd/>
                <a:tailEnd/>
              </a:ln>
              <a:effectLst/>
            </p:spPr>
            <p:txBody>
              <a:bodyPr wrap="none" lIns="9144" rIns="9144" anchor="ctr"/>
              <a:lstStyle/>
              <a:p>
                <a:pPr marL="193675" algn="ctr" eaLnBrk="0" hangingPunct="0">
                  <a:defRPr/>
                </a:pPr>
                <a:endParaRPr lang="en-US" sz="1000" dirty="0">
                  <a:solidFill>
                    <a:srgbClr val="EEECE1">
                      <a:lumMod val="10000"/>
                    </a:srgbClr>
                  </a:solidFill>
                  <a:latin typeface="Helvetica"/>
                  <a:ea typeface="ＭＳ Ｐゴシック" charset="-128"/>
                  <a:cs typeface="Helvetica"/>
                  <a:sym typeface="Gill Sans" charset="0"/>
                </a:endParaRPr>
              </a:p>
            </p:txBody>
          </p:sp>
          <p:sp>
            <p:nvSpPr>
              <p:cNvPr id="439" name="Rectangle 26"/>
              <p:cNvSpPr>
                <a:spLocks noChangeArrowheads="1"/>
              </p:cNvSpPr>
              <p:nvPr/>
            </p:nvSpPr>
            <p:spPr bwMode="auto">
              <a:xfrm>
                <a:off x="2849535" y="1895374"/>
                <a:ext cx="274320" cy="192024"/>
              </a:xfrm>
              <a:prstGeom prst="rect">
                <a:avLst/>
              </a:prstGeom>
              <a:solidFill>
                <a:srgbClr val="FF0000"/>
              </a:solidFill>
              <a:ln w="12700" algn="ctr">
                <a:noFill/>
                <a:miter lim="800000"/>
                <a:headEnd/>
                <a:tailEnd/>
              </a:ln>
              <a:effectLst/>
            </p:spPr>
            <p:txBody>
              <a:bodyPr wrap="none" lIns="9144" rIns="9144" anchor="ctr"/>
              <a:lstStyle/>
              <a:p>
                <a:pPr marL="1588" algn="ctr" eaLnBrk="0" hangingPunct="0">
                  <a:defRPr/>
                </a:pPr>
                <a:endParaRPr lang="en-US" sz="900" dirty="0">
                  <a:solidFill>
                    <a:srgbClr val="EEECE1">
                      <a:lumMod val="10000"/>
                    </a:srgbClr>
                  </a:solidFill>
                  <a:latin typeface="Helvetica"/>
                  <a:ea typeface="ＭＳ Ｐゴシック" charset="-128"/>
                  <a:cs typeface="Helvetica"/>
                  <a:sym typeface="Gill Sans" charset="0"/>
                </a:endParaRPr>
              </a:p>
            </p:txBody>
          </p:sp>
          <p:sp>
            <p:nvSpPr>
              <p:cNvPr id="440" name="Rectangle 26"/>
              <p:cNvSpPr>
                <a:spLocks noChangeArrowheads="1"/>
              </p:cNvSpPr>
              <p:nvPr/>
            </p:nvSpPr>
            <p:spPr bwMode="auto">
              <a:xfrm>
                <a:off x="2847701" y="1677178"/>
                <a:ext cx="274320" cy="192024"/>
              </a:xfrm>
              <a:prstGeom prst="rect">
                <a:avLst/>
              </a:prstGeom>
              <a:solidFill>
                <a:schemeClr val="bg1"/>
              </a:solidFill>
              <a:ln w="12700" algn="ctr">
                <a:noFill/>
                <a:miter lim="800000"/>
                <a:headEnd/>
                <a:tailEnd/>
              </a:ln>
              <a:effectLst/>
            </p:spPr>
            <p:txBody>
              <a:bodyPr wrap="none" lIns="9144" rIns="9144" anchor="ctr"/>
              <a:lstStyle/>
              <a:p>
                <a:pPr marL="1588" algn="ctr" eaLnBrk="0" hangingPunct="0">
                  <a:defRPr/>
                </a:pPr>
                <a:endParaRPr lang="en-US" sz="900" dirty="0">
                  <a:solidFill>
                    <a:srgbClr val="EEECE1">
                      <a:lumMod val="10000"/>
                    </a:srgbClr>
                  </a:solidFill>
                  <a:latin typeface="Helvetica"/>
                  <a:ea typeface="ＭＳ Ｐゴシック" charset="-128"/>
                  <a:cs typeface="Helvetica"/>
                  <a:sym typeface="Gill Sans" charset="0"/>
                </a:endParaRPr>
              </a:p>
            </p:txBody>
          </p:sp>
          <p:sp>
            <p:nvSpPr>
              <p:cNvPr id="441" name="Rectangle 26"/>
              <p:cNvSpPr>
                <a:spLocks noChangeArrowheads="1"/>
              </p:cNvSpPr>
              <p:nvPr/>
            </p:nvSpPr>
            <p:spPr bwMode="auto">
              <a:xfrm>
                <a:off x="2847701" y="1458982"/>
                <a:ext cx="274320" cy="192024"/>
              </a:xfrm>
              <a:prstGeom prst="rect">
                <a:avLst/>
              </a:prstGeom>
              <a:solidFill>
                <a:schemeClr val="bg1"/>
              </a:solidFill>
              <a:ln w="12700" algn="ctr">
                <a:noFill/>
                <a:miter lim="800000"/>
                <a:headEnd/>
                <a:tailEnd/>
              </a:ln>
              <a:effectLst/>
            </p:spPr>
            <p:txBody>
              <a:bodyPr wrap="none" lIns="9144" rIns="9144" anchor="ctr"/>
              <a:lstStyle/>
              <a:p>
                <a:pPr marL="1588" algn="ctr" eaLnBrk="0" hangingPunct="0">
                  <a:defRPr/>
                </a:pPr>
                <a:endParaRPr lang="en-US" sz="900" dirty="0">
                  <a:solidFill>
                    <a:srgbClr val="EEECE1">
                      <a:lumMod val="10000"/>
                    </a:srgbClr>
                  </a:solidFill>
                  <a:latin typeface="Helvetica"/>
                  <a:ea typeface="ＭＳ Ｐゴシック" charset="-128"/>
                  <a:cs typeface="Helvetica"/>
                  <a:sym typeface="Gill Sans" charset="0"/>
                </a:endParaRPr>
              </a:p>
            </p:txBody>
          </p:sp>
          <p:sp>
            <p:nvSpPr>
              <p:cNvPr id="442" name="Rectangle 26"/>
              <p:cNvSpPr>
                <a:spLocks noChangeArrowheads="1"/>
              </p:cNvSpPr>
              <p:nvPr/>
            </p:nvSpPr>
            <p:spPr bwMode="auto">
              <a:xfrm>
                <a:off x="2847701" y="1240786"/>
                <a:ext cx="274320" cy="192024"/>
              </a:xfrm>
              <a:prstGeom prst="rect">
                <a:avLst/>
              </a:prstGeom>
              <a:solidFill>
                <a:schemeClr val="bg1"/>
              </a:solidFill>
              <a:ln w="12700" algn="ctr">
                <a:noFill/>
                <a:miter lim="800000"/>
                <a:headEnd/>
                <a:tailEnd/>
              </a:ln>
              <a:effectLst/>
            </p:spPr>
            <p:txBody>
              <a:bodyPr wrap="none" lIns="9144" rIns="9144" anchor="ctr"/>
              <a:lstStyle/>
              <a:p>
                <a:pPr marL="1588" algn="ctr" eaLnBrk="0" hangingPunct="0">
                  <a:defRPr/>
                </a:pPr>
                <a:endParaRPr lang="en-US" sz="900" dirty="0">
                  <a:solidFill>
                    <a:srgbClr val="EEECE1">
                      <a:lumMod val="10000"/>
                    </a:srgbClr>
                  </a:solidFill>
                  <a:latin typeface="Helvetica"/>
                  <a:ea typeface="ＭＳ Ｐゴシック" charset="-128"/>
                  <a:cs typeface="Helvetica"/>
                  <a:sym typeface="Gill Sans" charset="0"/>
                </a:endParaRPr>
              </a:p>
            </p:txBody>
          </p:sp>
          <p:sp>
            <p:nvSpPr>
              <p:cNvPr id="443" name="Rectangle 26"/>
              <p:cNvSpPr>
                <a:spLocks noChangeArrowheads="1"/>
              </p:cNvSpPr>
              <p:nvPr/>
            </p:nvSpPr>
            <p:spPr bwMode="auto">
              <a:xfrm>
                <a:off x="2849535" y="2117914"/>
                <a:ext cx="274320" cy="192024"/>
              </a:xfrm>
              <a:prstGeom prst="rect">
                <a:avLst/>
              </a:prstGeom>
              <a:solidFill>
                <a:srgbClr val="FF0000"/>
              </a:solidFill>
              <a:ln w="12700" algn="ctr">
                <a:noFill/>
                <a:miter lim="800000"/>
                <a:headEnd/>
                <a:tailEnd/>
              </a:ln>
              <a:effectLst/>
            </p:spPr>
            <p:txBody>
              <a:bodyPr wrap="none" lIns="9144" rIns="9144" anchor="ctr"/>
              <a:lstStyle/>
              <a:p>
                <a:pPr marL="1588" algn="ctr" eaLnBrk="0" hangingPunct="0">
                  <a:defRPr/>
                </a:pPr>
                <a:endParaRPr lang="en-US" sz="900" dirty="0">
                  <a:solidFill>
                    <a:srgbClr val="EEECE1">
                      <a:lumMod val="10000"/>
                    </a:srgbClr>
                  </a:solidFill>
                  <a:latin typeface="Helvetica"/>
                  <a:ea typeface="ＭＳ Ｐゴシック" charset="-128"/>
                  <a:cs typeface="Helvetica"/>
                  <a:sym typeface="Gill Sans" charset="0"/>
                </a:endParaRPr>
              </a:p>
            </p:txBody>
          </p:sp>
          <p:sp>
            <p:nvSpPr>
              <p:cNvPr id="253" name="Rectangle 26"/>
              <p:cNvSpPr>
                <a:spLocks noChangeArrowheads="1"/>
              </p:cNvSpPr>
              <p:nvPr/>
            </p:nvSpPr>
            <p:spPr bwMode="auto">
              <a:xfrm>
                <a:off x="2847418" y="1679641"/>
                <a:ext cx="274320" cy="192024"/>
              </a:xfrm>
              <a:prstGeom prst="rect">
                <a:avLst/>
              </a:prstGeom>
              <a:solidFill>
                <a:srgbClr val="FF0000"/>
              </a:solidFill>
              <a:ln w="12700" algn="ctr">
                <a:noFill/>
                <a:miter lim="800000"/>
                <a:headEnd/>
                <a:tailEnd/>
              </a:ln>
              <a:effectLst/>
            </p:spPr>
            <p:txBody>
              <a:bodyPr wrap="none" lIns="9144" rIns="9144" anchor="ctr"/>
              <a:lstStyle/>
              <a:p>
                <a:pPr marL="1588" algn="ctr" eaLnBrk="0" hangingPunct="0">
                  <a:defRPr/>
                </a:pPr>
                <a:endParaRPr lang="en-US" sz="900" dirty="0">
                  <a:solidFill>
                    <a:srgbClr val="EEECE1">
                      <a:lumMod val="10000"/>
                    </a:srgbClr>
                  </a:solidFill>
                  <a:latin typeface="Helvetica"/>
                  <a:ea typeface="ＭＳ Ｐゴシック" charset="-128"/>
                  <a:cs typeface="Helvetica"/>
                  <a:sym typeface="Gill Sans" charset="0"/>
                </a:endParaRPr>
              </a:p>
            </p:txBody>
          </p:sp>
        </p:grpSp>
        <p:grpSp>
          <p:nvGrpSpPr>
            <p:cNvPr id="55" name="Group 54"/>
            <p:cNvGrpSpPr/>
            <p:nvPr/>
          </p:nvGrpSpPr>
          <p:grpSpPr>
            <a:xfrm>
              <a:off x="7378195" y="1720149"/>
              <a:ext cx="93557" cy="556261"/>
              <a:chOff x="7378195" y="1720149"/>
              <a:chExt cx="93557" cy="556261"/>
            </a:xfrm>
          </p:grpSpPr>
          <p:pic>
            <p:nvPicPr>
              <p:cNvPr id="436" name="Picture 435" descr="lock2.png"/>
              <p:cNvPicPr>
                <a:picLocks noChangeAspect="1"/>
              </p:cNvPicPr>
              <p:nvPr/>
            </p:nvPicPr>
            <p:blipFill>
              <a:blip r:embed="rId3" cstate="screen">
                <a:lum bright="70000" contrast="-7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380312" y="1935882"/>
                <a:ext cx="91440" cy="118154"/>
              </a:xfrm>
              <a:prstGeom prst="rect">
                <a:avLst/>
              </a:prstGeom>
              <a:solidFill>
                <a:srgbClr val="FF0000"/>
              </a:solidFill>
            </p:spPr>
          </p:pic>
          <p:pic>
            <p:nvPicPr>
              <p:cNvPr id="492" name="Picture 491" descr="lock2.png"/>
              <p:cNvPicPr>
                <a:picLocks noChangeAspect="1"/>
              </p:cNvPicPr>
              <p:nvPr/>
            </p:nvPicPr>
            <p:blipFill>
              <a:blip r:embed="rId3" cstate="screen">
                <a:lum bright="70000" contrast="-7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380312" y="2158256"/>
                <a:ext cx="91440" cy="118154"/>
              </a:xfrm>
              <a:prstGeom prst="rect">
                <a:avLst/>
              </a:prstGeom>
              <a:solidFill>
                <a:srgbClr val="FF0000"/>
              </a:solidFill>
            </p:spPr>
          </p:pic>
          <p:pic>
            <p:nvPicPr>
              <p:cNvPr id="254" name="Picture 253" descr="lock2.png"/>
              <p:cNvPicPr>
                <a:picLocks noChangeAspect="1"/>
              </p:cNvPicPr>
              <p:nvPr/>
            </p:nvPicPr>
            <p:blipFill>
              <a:blip r:embed="rId3" cstate="screen">
                <a:lum bright="70000" contrast="-7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378195" y="1720149"/>
                <a:ext cx="91440" cy="118154"/>
              </a:xfrm>
              <a:prstGeom prst="rect">
                <a:avLst/>
              </a:prstGeom>
              <a:solidFill>
                <a:srgbClr val="FF0000"/>
              </a:solidFill>
            </p:spPr>
          </p:pic>
        </p:grpSp>
      </p:grpSp>
      <p:grpSp>
        <p:nvGrpSpPr>
          <p:cNvPr id="54" name="Group 53"/>
          <p:cNvGrpSpPr/>
          <p:nvPr/>
        </p:nvGrpSpPr>
        <p:grpSpPr>
          <a:xfrm>
            <a:off x="2859923" y="2386259"/>
            <a:ext cx="365760" cy="2952328"/>
            <a:chOff x="7239084" y="2383533"/>
            <a:chExt cx="365760" cy="2952328"/>
          </a:xfrm>
        </p:grpSpPr>
        <p:grpSp>
          <p:nvGrpSpPr>
            <p:cNvPr id="51" name="Group 50"/>
            <p:cNvGrpSpPr/>
            <p:nvPr/>
          </p:nvGrpSpPr>
          <p:grpSpPr>
            <a:xfrm>
              <a:off x="7239084" y="2383533"/>
              <a:ext cx="365760" cy="2952328"/>
              <a:chOff x="3092212" y="2383533"/>
              <a:chExt cx="365760" cy="2952328"/>
            </a:xfrm>
            <a:solidFill>
              <a:srgbClr val="FF0000"/>
            </a:solidFill>
          </p:grpSpPr>
          <p:sp>
            <p:nvSpPr>
              <p:cNvPr id="478" name="Rectangle 477"/>
              <p:cNvSpPr/>
              <p:nvPr/>
            </p:nvSpPr>
            <p:spPr bwMode="auto">
              <a:xfrm>
                <a:off x="3092212" y="2383533"/>
                <a:ext cx="365760" cy="2952328"/>
              </a:xfrm>
              <a:prstGeom prst="rect">
                <a:avLst/>
              </a:prstGeom>
              <a:solidFill>
                <a:srgbClr val="A6A6A6"/>
              </a:solidFill>
              <a:ln w="12700" algn="ctr">
                <a:noFill/>
                <a:miter lim="800000"/>
                <a:headEnd/>
                <a:tailEnd/>
              </a:ln>
              <a:effectLst/>
            </p:spPr>
            <p:txBody>
              <a:bodyPr wrap="none" lIns="9144" rIns="9144" anchor="ctr"/>
              <a:lstStyle/>
              <a:p>
                <a:pPr marL="193675" algn="ctr" eaLnBrk="0" hangingPunct="0">
                  <a:defRPr/>
                </a:pPr>
                <a:endParaRPr lang="en-US" sz="1000">
                  <a:solidFill>
                    <a:srgbClr val="EEECE1">
                      <a:lumMod val="10000"/>
                    </a:srgbClr>
                  </a:solidFill>
                  <a:latin typeface="Helvetica"/>
                  <a:ea typeface="ＭＳ Ｐゴシック" charset="-128"/>
                  <a:cs typeface="Helvetica"/>
                  <a:sym typeface="Gill Sans" charset="0"/>
                </a:endParaRPr>
              </a:p>
            </p:txBody>
          </p:sp>
          <p:sp>
            <p:nvSpPr>
              <p:cNvPr id="479" name="Rectangle 26"/>
              <p:cNvSpPr>
                <a:spLocks noChangeArrowheads="1"/>
              </p:cNvSpPr>
              <p:nvPr/>
            </p:nvSpPr>
            <p:spPr bwMode="auto">
              <a:xfrm>
                <a:off x="3143185" y="4861119"/>
                <a:ext cx="274320" cy="192024"/>
              </a:xfrm>
              <a:prstGeom prst="rect">
                <a:avLst/>
              </a:prstGeom>
              <a:grpFill/>
              <a:ln w="12700" algn="ctr">
                <a:noFill/>
                <a:miter lim="800000"/>
                <a:headEnd/>
                <a:tailEnd/>
              </a:ln>
              <a:effectLst/>
            </p:spPr>
            <p:txBody>
              <a:bodyPr wrap="none" lIns="9144" rIns="9144" anchor="ctr"/>
              <a:lstStyle/>
              <a:p>
                <a:pPr marL="1588" algn="ctr" eaLnBrk="0" hangingPunct="0">
                  <a:defRPr/>
                </a:pPr>
                <a:endParaRPr lang="en-US" sz="900" dirty="0">
                  <a:solidFill>
                    <a:srgbClr val="EEECE1">
                      <a:lumMod val="10000"/>
                    </a:srgbClr>
                  </a:solidFill>
                  <a:latin typeface="Helvetica"/>
                  <a:ea typeface="ＭＳ Ｐゴシック" charset="-128"/>
                  <a:cs typeface="Helvetica"/>
                  <a:sym typeface="Gill Sans" charset="0"/>
                </a:endParaRPr>
              </a:p>
            </p:txBody>
          </p:sp>
          <p:sp>
            <p:nvSpPr>
              <p:cNvPr id="480" name="Rectangle 26"/>
              <p:cNvSpPr>
                <a:spLocks noChangeArrowheads="1"/>
              </p:cNvSpPr>
              <p:nvPr/>
            </p:nvSpPr>
            <p:spPr bwMode="auto">
              <a:xfrm>
                <a:off x="3143185" y="4639959"/>
                <a:ext cx="274320" cy="192024"/>
              </a:xfrm>
              <a:prstGeom prst="rect">
                <a:avLst/>
              </a:prstGeom>
              <a:grpFill/>
              <a:ln w="12700" algn="ctr">
                <a:noFill/>
                <a:miter lim="800000"/>
                <a:headEnd/>
                <a:tailEnd/>
              </a:ln>
              <a:effectLst/>
            </p:spPr>
            <p:txBody>
              <a:bodyPr wrap="none" lIns="9144" rIns="9144" anchor="ctr"/>
              <a:lstStyle/>
              <a:p>
                <a:pPr marL="1588" algn="ctr" eaLnBrk="0" hangingPunct="0">
                  <a:defRPr/>
                </a:pPr>
                <a:endParaRPr lang="en-US" sz="900" dirty="0">
                  <a:solidFill>
                    <a:srgbClr val="EEECE1">
                      <a:lumMod val="10000"/>
                    </a:srgbClr>
                  </a:solidFill>
                  <a:latin typeface="Helvetica"/>
                  <a:ea typeface="ＭＳ Ｐゴシック" charset="-128"/>
                  <a:cs typeface="Helvetica"/>
                  <a:sym typeface="Gill Sans" charset="0"/>
                </a:endParaRPr>
              </a:p>
            </p:txBody>
          </p:sp>
          <p:sp>
            <p:nvSpPr>
              <p:cNvPr id="481" name="Rectangle 26"/>
              <p:cNvSpPr>
                <a:spLocks noChangeArrowheads="1"/>
              </p:cNvSpPr>
              <p:nvPr/>
            </p:nvSpPr>
            <p:spPr bwMode="auto">
              <a:xfrm>
                <a:off x="3143185" y="4418799"/>
                <a:ext cx="274320" cy="192024"/>
              </a:xfrm>
              <a:prstGeom prst="rect">
                <a:avLst/>
              </a:prstGeom>
              <a:grpFill/>
              <a:ln w="12700" algn="ctr">
                <a:noFill/>
                <a:miter lim="800000"/>
                <a:headEnd/>
                <a:tailEnd/>
              </a:ln>
              <a:effectLst/>
            </p:spPr>
            <p:txBody>
              <a:bodyPr wrap="none" lIns="9144" rIns="9144" anchor="ctr"/>
              <a:lstStyle/>
              <a:p>
                <a:pPr marL="1588" algn="ctr" eaLnBrk="0" hangingPunct="0">
                  <a:defRPr/>
                </a:pPr>
                <a:endParaRPr lang="en-US" sz="900" dirty="0">
                  <a:solidFill>
                    <a:srgbClr val="EEECE1">
                      <a:lumMod val="10000"/>
                    </a:srgbClr>
                  </a:solidFill>
                  <a:latin typeface="Helvetica"/>
                  <a:ea typeface="ＭＳ Ｐゴシック" charset="-128"/>
                  <a:cs typeface="Helvetica"/>
                  <a:sym typeface="Gill Sans" charset="0"/>
                </a:endParaRPr>
              </a:p>
            </p:txBody>
          </p:sp>
          <p:sp>
            <p:nvSpPr>
              <p:cNvPr id="482" name="Rectangle 26"/>
              <p:cNvSpPr>
                <a:spLocks noChangeArrowheads="1"/>
              </p:cNvSpPr>
              <p:nvPr/>
            </p:nvSpPr>
            <p:spPr bwMode="auto">
              <a:xfrm>
                <a:off x="3143185" y="4197639"/>
                <a:ext cx="274320" cy="192024"/>
              </a:xfrm>
              <a:prstGeom prst="rect">
                <a:avLst/>
              </a:prstGeom>
              <a:grpFill/>
              <a:ln w="12700" algn="ctr">
                <a:noFill/>
                <a:miter lim="800000"/>
                <a:headEnd/>
                <a:tailEnd/>
              </a:ln>
              <a:effectLst/>
            </p:spPr>
            <p:txBody>
              <a:bodyPr wrap="none" lIns="9144" rIns="9144" anchor="ctr"/>
              <a:lstStyle/>
              <a:p>
                <a:pPr marL="1588" algn="ctr" eaLnBrk="0" hangingPunct="0">
                  <a:defRPr/>
                </a:pPr>
                <a:endParaRPr lang="en-US" sz="900" dirty="0">
                  <a:solidFill>
                    <a:srgbClr val="EEECE1">
                      <a:lumMod val="10000"/>
                    </a:srgbClr>
                  </a:solidFill>
                  <a:latin typeface="Helvetica"/>
                  <a:ea typeface="ＭＳ Ｐゴシック" charset="-128"/>
                  <a:cs typeface="Helvetica"/>
                  <a:sym typeface="Gill Sans" charset="0"/>
                </a:endParaRPr>
              </a:p>
            </p:txBody>
          </p:sp>
          <p:sp>
            <p:nvSpPr>
              <p:cNvPr id="483" name="Rectangle 26"/>
              <p:cNvSpPr>
                <a:spLocks noChangeArrowheads="1"/>
              </p:cNvSpPr>
              <p:nvPr/>
            </p:nvSpPr>
            <p:spPr bwMode="auto">
              <a:xfrm>
                <a:off x="3143185" y="3976479"/>
                <a:ext cx="274320" cy="192024"/>
              </a:xfrm>
              <a:prstGeom prst="rect">
                <a:avLst/>
              </a:prstGeom>
              <a:grpFill/>
              <a:ln w="12700" algn="ctr">
                <a:noFill/>
                <a:miter lim="800000"/>
                <a:headEnd/>
                <a:tailEnd/>
              </a:ln>
              <a:effectLst/>
            </p:spPr>
            <p:txBody>
              <a:bodyPr wrap="none" lIns="9144" rIns="9144" anchor="ctr"/>
              <a:lstStyle/>
              <a:p>
                <a:pPr marL="1588" algn="ctr" eaLnBrk="0" hangingPunct="0">
                  <a:defRPr/>
                </a:pPr>
                <a:endParaRPr lang="en-US" sz="900" dirty="0">
                  <a:solidFill>
                    <a:srgbClr val="EEECE1">
                      <a:lumMod val="10000"/>
                    </a:srgbClr>
                  </a:solidFill>
                  <a:latin typeface="Helvetica"/>
                  <a:ea typeface="ＭＳ Ｐゴシック" charset="-128"/>
                  <a:cs typeface="Helvetica"/>
                  <a:sym typeface="Gill Sans" charset="0"/>
                </a:endParaRPr>
              </a:p>
            </p:txBody>
          </p:sp>
          <p:sp>
            <p:nvSpPr>
              <p:cNvPr id="484" name="Rectangle 26"/>
              <p:cNvSpPr>
                <a:spLocks noChangeArrowheads="1"/>
              </p:cNvSpPr>
              <p:nvPr/>
            </p:nvSpPr>
            <p:spPr bwMode="auto">
              <a:xfrm>
                <a:off x="3143185" y="3755319"/>
                <a:ext cx="274320" cy="192024"/>
              </a:xfrm>
              <a:prstGeom prst="rect">
                <a:avLst/>
              </a:prstGeom>
              <a:grpFill/>
              <a:ln w="12700" algn="ctr">
                <a:noFill/>
                <a:miter lim="800000"/>
                <a:headEnd/>
                <a:tailEnd/>
              </a:ln>
              <a:effectLst/>
            </p:spPr>
            <p:txBody>
              <a:bodyPr wrap="none" lIns="9144" rIns="9144" anchor="ctr"/>
              <a:lstStyle/>
              <a:p>
                <a:pPr marL="1588" algn="ctr" eaLnBrk="0" hangingPunct="0">
                  <a:defRPr/>
                </a:pPr>
                <a:endParaRPr lang="en-US" sz="900" dirty="0">
                  <a:solidFill>
                    <a:srgbClr val="EEECE1">
                      <a:lumMod val="10000"/>
                    </a:srgbClr>
                  </a:solidFill>
                  <a:latin typeface="Helvetica"/>
                  <a:ea typeface="ＭＳ Ｐゴシック" charset="-128"/>
                  <a:cs typeface="Helvetica"/>
                  <a:sym typeface="Gill Sans" charset="0"/>
                </a:endParaRPr>
              </a:p>
            </p:txBody>
          </p:sp>
          <p:sp>
            <p:nvSpPr>
              <p:cNvPr id="485" name="Rectangle 26"/>
              <p:cNvSpPr>
                <a:spLocks noChangeArrowheads="1"/>
              </p:cNvSpPr>
              <p:nvPr/>
            </p:nvSpPr>
            <p:spPr bwMode="auto">
              <a:xfrm>
                <a:off x="3143185" y="3534159"/>
                <a:ext cx="274320" cy="192024"/>
              </a:xfrm>
              <a:prstGeom prst="rect">
                <a:avLst/>
              </a:prstGeom>
              <a:grpFill/>
              <a:ln w="12700" algn="ctr">
                <a:noFill/>
                <a:miter lim="800000"/>
                <a:headEnd/>
                <a:tailEnd/>
              </a:ln>
              <a:effectLst/>
            </p:spPr>
            <p:txBody>
              <a:bodyPr wrap="none" lIns="9144" rIns="9144" anchor="ctr"/>
              <a:lstStyle/>
              <a:p>
                <a:pPr marL="1588" algn="ctr" eaLnBrk="0" hangingPunct="0">
                  <a:defRPr/>
                </a:pPr>
                <a:endParaRPr lang="en-US" sz="900" dirty="0">
                  <a:solidFill>
                    <a:srgbClr val="EEECE1">
                      <a:lumMod val="10000"/>
                    </a:srgbClr>
                  </a:solidFill>
                  <a:latin typeface="Helvetica"/>
                  <a:ea typeface="ＭＳ Ｐゴシック" charset="-128"/>
                  <a:cs typeface="Helvetica"/>
                  <a:sym typeface="Gill Sans" charset="0"/>
                </a:endParaRPr>
              </a:p>
            </p:txBody>
          </p:sp>
          <p:sp>
            <p:nvSpPr>
              <p:cNvPr id="486" name="Rectangle 26"/>
              <p:cNvSpPr>
                <a:spLocks noChangeArrowheads="1"/>
              </p:cNvSpPr>
              <p:nvPr/>
            </p:nvSpPr>
            <p:spPr bwMode="auto">
              <a:xfrm>
                <a:off x="3143185" y="3312999"/>
                <a:ext cx="274320" cy="192024"/>
              </a:xfrm>
              <a:prstGeom prst="rect">
                <a:avLst/>
              </a:prstGeom>
              <a:grpFill/>
              <a:ln w="12700" algn="ctr">
                <a:noFill/>
                <a:miter lim="800000"/>
                <a:headEnd/>
                <a:tailEnd/>
              </a:ln>
              <a:effectLst/>
            </p:spPr>
            <p:txBody>
              <a:bodyPr wrap="none" lIns="9144" rIns="9144" anchor="ctr"/>
              <a:lstStyle/>
              <a:p>
                <a:pPr marL="1588" algn="ctr" eaLnBrk="0" hangingPunct="0">
                  <a:defRPr/>
                </a:pPr>
                <a:endParaRPr lang="en-US" sz="900" dirty="0">
                  <a:solidFill>
                    <a:srgbClr val="EEECE1">
                      <a:lumMod val="10000"/>
                    </a:srgbClr>
                  </a:solidFill>
                  <a:latin typeface="Helvetica"/>
                  <a:ea typeface="ＭＳ Ｐゴシック" charset="-128"/>
                  <a:cs typeface="Helvetica"/>
                  <a:sym typeface="Gill Sans" charset="0"/>
                </a:endParaRPr>
              </a:p>
            </p:txBody>
          </p:sp>
          <p:sp>
            <p:nvSpPr>
              <p:cNvPr id="487" name="Rectangle 26"/>
              <p:cNvSpPr>
                <a:spLocks noChangeArrowheads="1"/>
              </p:cNvSpPr>
              <p:nvPr/>
            </p:nvSpPr>
            <p:spPr bwMode="auto">
              <a:xfrm>
                <a:off x="3143185" y="3091839"/>
                <a:ext cx="274320" cy="192024"/>
              </a:xfrm>
              <a:prstGeom prst="rect">
                <a:avLst/>
              </a:prstGeom>
              <a:grpFill/>
              <a:ln w="12700" algn="ctr">
                <a:noFill/>
                <a:miter lim="800000"/>
                <a:headEnd/>
                <a:tailEnd/>
              </a:ln>
              <a:effectLst/>
            </p:spPr>
            <p:txBody>
              <a:bodyPr wrap="none" lIns="9144" rIns="9144" anchor="ctr"/>
              <a:lstStyle/>
              <a:p>
                <a:pPr marL="1588" algn="ctr" eaLnBrk="0" hangingPunct="0">
                  <a:defRPr/>
                </a:pPr>
                <a:endParaRPr lang="en-US" sz="900" dirty="0">
                  <a:solidFill>
                    <a:srgbClr val="EEECE1">
                      <a:lumMod val="10000"/>
                    </a:srgbClr>
                  </a:solidFill>
                  <a:latin typeface="Helvetica"/>
                  <a:ea typeface="ＭＳ Ｐゴシック" charset="-128"/>
                  <a:cs typeface="Helvetica"/>
                  <a:sym typeface="Gill Sans" charset="0"/>
                </a:endParaRPr>
              </a:p>
            </p:txBody>
          </p:sp>
          <p:sp>
            <p:nvSpPr>
              <p:cNvPr id="488" name="Rectangle 26"/>
              <p:cNvSpPr>
                <a:spLocks noChangeArrowheads="1"/>
              </p:cNvSpPr>
              <p:nvPr/>
            </p:nvSpPr>
            <p:spPr bwMode="auto">
              <a:xfrm>
                <a:off x="3143185" y="2649519"/>
                <a:ext cx="274320" cy="192024"/>
              </a:xfrm>
              <a:prstGeom prst="rect">
                <a:avLst/>
              </a:prstGeom>
              <a:grpFill/>
              <a:ln w="12700" algn="ctr">
                <a:noFill/>
                <a:miter lim="800000"/>
                <a:headEnd/>
                <a:tailEnd/>
              </a:ln>
              <a:effectLst/>
            </p:spPr>
            <p:txBody>
              <a:bodyPr wrap="none" lIns="9144" rIns="9144" anchor="ctr"/>
              <a:lstStyle/>
              <a:p>
                <a:pPr marL="1588" algn="ctr" eaLnBrk="0" hangingPunct="0">
                  <a:defRPr/>
                </a:pPr>
                <a:endParaRPr lang="en-US" sz="900" dirty="0">
                  <a:solidFill>
                    <a:srgbClr val="EEECE1">
                      <a:lumMod val="10000"/>
                    </a:srgbClr>
                  </a:solidFill>
                  <a:latin typeface="Helvetica"/>
                  <a:ea typeface="ＭＳ Ｐゴシック" charset="-128"/>
                  <a:cs typeface="Helvetica"/>
                  <a:sym typeface="Gill Sans" charset="0"/>
                </a:endParaRPr>
              </a:p>
            </p:txBody>
          </p:sp>
          <p:sp>
            <p:nvSpPr>
              <p:cNvPr id="489" name="Rectangle 26"/>
              <p:cNvSpPr>
                <a:spLocks noChangeArrowheads="1"/>
              </p:cNvSpPr>
              <p:nvPr/>
            </p:nvSpPr>
            <p:spPr bwMode="auto">
              <a:xfrm>
                <a:off x="3143185" y="2870679"/>
                <a:ext cx="274320" cy="192024"/>
              </a:xfrm>
              <a:prstGeom prst="rect">
                <a:avLst/>
              </a:prstGeom>
              <a:grpFill/>
              <a:ln w="12700" algn="ctr">
                <a:noFill/>
                <a:miter lim="800000"/>
                <a:headEnd/>
                <a:tailEnd/>
              </a:ln>
              <a:effectLst/>
            </p:spPr>
            <p:txBody>
              <a:bodyPr wrap="none" lIns="9144" rIns="9144" anchor="ctr"/>
              <a:lstStyle/>
              <a:p>
                <a:pPr marL="1588" algn="ctr" eaLnBrk="0" hangingPunct="0">
                  <a:defRPr/>
                </a:pPr>
                <a:endParaRPr lang="en-US" sz="900" dirty="0">
                  <a:solidFill>
                    <a:srgbClr val="EEECE1">
                      <a:lumMod val="10000"/>
                    </a:srgbClr>
                  </a:solidFill>
                  <a:latin typeface="Helvetica"/>
                  <a:ea typeface="ＭＳ Ｐゴシック" charset="-128"/>
                  <a:cs typeface="Helvetica"/>
                  <a:sym typeface="Gill Sans" charset="0"/>
                </a:endParaRPr>
              </a:p>
            </p:txBody>
          </p:sp>
          <p:sp>
            <p:nvSpPr>
              <p:cNvPr id="490" name="Rectangle 26"/>
              <p:cNvSpPr>
                <a:spLocks noChangeArrowheads="1"/>
              </p:cNvSpPr>
              <p:nvPr/>
            </p:nvSpPr>
            <p:spPr bwMode="auto">
              <a:xfrm>
                <a:off x="3143185" y="5082281"/>
                <a:ext cx="274320" cy="192024"/>
              </a:xfrm>
              <a:prstGeom prst="rect">
                <a:avLst/>
              </a:prstGeom>
              <a:grpFill/>
              <a:ln w="12700" algn="ctr">
                <a:noFill/>
                <a:miter lim="800000"/>
                <a:headEnd/>
                <a:tailEnd/>
              </a:ln>
              <a:effectLst/>
            </p:spPr>
            <p:txBody>
              <a:bodyPr wrap="none" lIns="9144" rIns="9144" anchor="ctr"/>
              <a:lstStyle/>
              <a:p>
                <a:pPr marL="1588" algn="ctr" eaLnBrk="0" hangingPunct="0">
                  <a:defRPr/>
                </a:pPr>
                <a:endParaRPr lang="en-US" sz="900" dirty="0">
                  <a:solidFill>
                    <a:srgbClr val="EEECE1">
                      <a:lumMod val="10000"/>
                    </a:srgbClr>
                  </a:solidFill>
                  <a:latin typeface="Helvetica"/>
                  <a:ea typeface="ＭＳ Ｐゴシック" charset="-128"/>
                  <a:cs typeface="Helvetica"/>
                  <a:sym typeface="Gill Sans" charset="0"/>
                </a:endParaRPr>
              </a:p>
            </p:txBody>
          </p:sp>
          <p:sp>
            <p:nvSpPr>
              <p:cNvPr id="491" name="Rectangle 26"/>
              <p:cNvSpPr>
                <a:spLocks noChangeArrowheads="1"/>
              </p:cNvSpPr>
              <p:nvPr/>
            </p:nvSpPr>
            <p:spPr bwMode="auto">
              <a:xfrm>
                <a:off x="3143185" y="2428359"/>
                <a:ext cx="274320" cy="192024"/>
              </a:xfrm>
              <a:prstGeom prst="rect">
                <a:avLst/>
              </a:prstGeom>
              <a:grpFill/>
              <a:ln w="12700" algn="ctr">
                <a:noFill/>
                <a:miter lim="800000"/>
                <a:headEnd/>
                <a:tailEnd/>
              </a:ln>
              <a:effectLst/>
            </p:spPr>
            <p:txBody>
              <a:bodyPr wrap="none" lIns="9144" rIns="9144" anchor="ctr"/>
              <a:lstStyle/>
              <a:p>
                <a:pPr marL="1588" algn="ctr" eaLnBrk="0" hangingPunct="0">
                  <a:defRPr/>
                </a:pPr>
                <a:endParaRPr lang="en-US" sz="900" dirty="0">
                  <a:solidFill>
                    <a:srgbClr val="EEECE1">
                      <a:lumMod val="10000"/>
                    </a:srgbClr>
                  </a:solidFill>
                  <a:latin typeface="Helvetica"/>
                  <a:ea typeface="ＭＳ Ｐゴシック" charset="-128"/>
                  <a:cs typeface="Helvetica"/>
                  <a:sym typeface="Gill Sans" charset="0"/>
                </a:endParaRPr>
              </a:p>
            </p:txBody>
          </p:sp>
        </p:grpSp>
        <p:grpSp>
          <p:nvGrpSpPr>
            <p:cNvPr id="53" name="Group 52"/>
            <p:cNvGrpSpPr/>
            <p:nvPr/>
          </p:nvGrpSpPr>
          <p:grpSpPr>
            <a:xfrm>
              <a:off x="7380312" y="2467496"/>
              <a:ext cx="91440" cy="2776682"/>
              <a:chOff x="7380312" y="2467496"/>
              <a:chExt cx="91440" cy="2776682"/>
            </a:xfrm>
          </p:grpSpPr>
          <p:pic>
            <p:nvPicPr>
              <p:cNvPr id="493" name="Picture 492" descr="lock2.png"/>
              <p:cNvPicPr>
                <a:picLocks noChangeAspect="1"/>
              </p:cNvPicPr>
              <p:nvPr/>
            </p:nvPicPr>
            <p:blipFill>
              <a:blip r:embed="rId3" cstate="screen">
                <a:lum bright="70000" contrast="-7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380312" y="2467496"/>
                <a:ext cx="91440" cy="118154"/>
              </a:xfrm>
              <a:prstGeom prst="rect">
                <a:avLst/>
              </a:prstGeom>
              <a:solidFill>
                <a:srgbClr val="FF0000"/>
              </a:solidFill>
            </p:spPr>
          </p:pic>
          <p:pic>
            <p:nvPicPr>
              <p:cNvPr id="495" name="Picture 494" descr="lock2.png"/>
              <p:cNvPicPr>
                <a:picLocks noChangeAspect="1"/>
              </p:cNvPicPr>
              <p:nvPr/>
            </p:nvPicPr>
            <p:blipFill>
              <a:blip r:embed="rId3" cstate="screen">
                <a:lum bright="70000" contrast="-7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380312" y="2689040"/>
                <a:ext cx="91440" cy="118154"/>
              </a:xfrm>
              <a:prstGeom prst="rect">
                <a:avLst/>
              </a:prstGeom>
              <a:solidFill>
                <a:srgbClr val="FF0000"/>
              </a:solidFill>
            </p:spPr>
          </p:pic>
          <p:pic>
            <p:nvPicPr>
              <p:cNvPr id="496" name="Picture 495" descr="lock2.png"/>
              <p:cNvPicPr>
                <a:picLocks noChangeAspect="1"/>
              </p:cNvPicPr>
              <p:nvPr/>
            </p:nvPicPr>
            <p:blipFill>
              <a:blip r:embed="rId3" cstate="screen">
                <a:lum bright="70000" contrast="-7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380312" y="2910584"/>
                <a:ext cx="91440" cy="118154"/>
              </a:xfrm>
              <a:prstGeom prst="rect">
                <a:avLst/>
              </a:prstGeom>
              <a:solidFill>
                <a:srgbClr val="FF0000"/>
              </a:solidFill>
            </p:spPr>
          </p:pic>
          <p:pic>
            <p:nvPicPr>
              <p:cNvPr id="497" name="Picture 496" descr="lock2.png"/>
              <p:cNvPicPr>
                <a:picLocks noChangeAspect="1"/>
              </p:cNvPicPr>
              <p:nvPr/>
            </p:nvPicPr>
            <p:blipFill>
              <a:blip r:embed="rId3" cstate="screen">
                <a:lum bright="70000" contrast="-7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380312" y="3132128"/>
                <a:ext cx="91440" cy="118154"/>
              </a:xfrm>
              <a:prstGeom prst="rect">
                <a:avLst/>
              </a:prstGeom>
              <a:solidFill>
                <a:srgbClr val="FF0000"/>
              </a:solidFill>
            </p:spPr>
          </p:pic>
          <p:pic>
            <p:nvPicPr>
              <p:cNvPr id="498" name="Picture 497" descr="lock2.png"/>
              <p:cNvPicPr>
                <a:picLocks noChangeAspect="1"/>
              </p:cNvPicPr>
              <p:nvPr/>
            </p:nvPicPr>
            <p:blipFill>
              <a:blip r:embed="rId3" cstate="screen">
                <a:lum bright="70000" contrast="-7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380312" y="3353672"/>
                <a:ext cx="91440" cy="118154"/>
              </a:xfrm>
              <a:prstGeom prst="rect">
                <a:avLst/>
              </a:prstGeom>
              <a:solidFill>
                <a:srgbClr val="FF0000"/>
              </a:solidFill>
            </p:spPr>
          </p:pic>
          <p:pic>
            <p:nvPicPr>
              <p:cNvPr id="499" name="Picture 498" descr="lock2.png"/>
              <p:cNvPicPr>
                <a:picLocks noChangeAspect="1"/>
              </p:cNvPicPr>
              <p:nvPr/>
            </p:nvPicPr>
            <p:blipFill>
              <a:blip r:embed="rId3" cstate="screen">
                <a:lum bright="70000" contrast="-7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380312" y="3575216"/>
                <a:ext cx="91440" cy="118154"/>
              </a:xfrm>
              <a:prstGeom prst="rect">
                <a:avLst/>
              </a:prstGeom>
              <a:solidFill>
                <a:srgbClr val="FF0000"/>
              </a:solidFill>
            </p:spPr>
          </p:pic>
          <p:pic>
            <p:nvPicPr>
              <p:cNvPr id="500" name="Picture 499" descr="lock2.png"/>
              <p:cNvPicPr>
                <a:picLocks noChangeAspect="1"/>
              </p:cNvPicPr>
              <p:nvPr/>
            </p:nvPicPr>
            <p:blipFill>
              <a:blip r:embed="rId3" cstate="screen">
                <a:lum bright="70000" contrast="-7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380312" y="3796760"/>
                <a:ext cx="91440" cy="118154"/>
              </a:xfrm>
              <a:prstGeom prst="rect">
                <a:avLst/>
              </a:prstGeom>
              <a:solidFill>
                <a:srgbClr val="FF0000"/>
              </a:solidFill>
            </p:spPr>
          </p:pic>
          <p:pic>
            <p:nvPicPr>
              <p:cNvPr id="501" name="Picture 500" descr="lock2.png"/>
              <p:cNvPicPr>
                <a:picLocks noChangeAspect="1"/>
              </p:cNvPicPr>
              <p:nvPr/>
            </p:nvPicPr>
            <p:blipFill>
              <a:blip r:embed="rId3" cstate="screen">
                <a:lum bright="70000" contrast="-7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380312" y="4018304"/>
                <a:ext cx="91440" cy="118154"/>
              </a:xfrm>
              <a:prstGeom prst="rect">
                <a:avLst/>
              </a:prstGeom>
              <a:solidFill>
                <a:srgbClr val="FF0000"/>
              </a:solidFill>
            </p:spPr>
          </p:pic>
          <p:pic>
            <p:nvPicPr>
              <p:cNvPr id="502" name="Picture 501" descr="lock2.png"/>
              <p:cNvPicPr>
                <a:picLocks noChangeAspect="1"/>
              </p:cNvPicPr>
              <p:nvPr/>
            </p:nvPicPr>
            <p:blipFill>
              <a:blip r:embed="rId3" cstate="screen">
                <a:lum bright="70000" contrast="-7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380312" y="4239848"/>
                <a:ext cx="91440" cy="118154"/>
              </a:xfrm>
              <a:prstGeom prst="rect">
                <a:avLst/>
              </a:prstGeom>
              <a:solidFill>
                <a:srgbClr val="FF0000"/>
              </a:solidFill>
            </p:spPr>
          </p:pic>
          <p:pic>
            <p:nvPicPr>
              <p:cNvPr id="503" name="Picture 502" descr="lock2.png"/>
              <p:cNvPicPr>
                <a:picLocks noChangeAspect="1"/>
              </p:cNvPicPr>
              <p:nvPr/>
            </p:nvPicPr>
            <p:blipFill>
              <a:blip r:embed="rId3" cstate="screen">
                <a:lum bright="70000" contrast="-7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380312" y="4461392"/>
                <a:ext cx="91440" cy="118154"/>
              </a:xfrm>
              <a:prstGeom prst="rect">
                <a:avLst/>
              </a:prstGeom>
              <a:solidFill>
                <a:srgbClr val="FF0000"/>
              </a:solidFill>
            </p:spPr>
          </p:pic>
          <p:pic>
            <p:nvPicPr>
              <p:cNvPr id="504" name="Picture 503" descr="lock2.png"/>
              <p:cNvPicPr>
                <a:picLocks noChangeAspect="1"/>
              </p:cNvPicPr>
              <p:nvPr/>
            </p:nvPicPr>
            <p:blipFill>
              <a:blip r:embed="rId3" cstate="screen">
                <a:lum bright="70000" contrast="-7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380312" y="4682936"/>
                <a:ext cx="91440" cy="118154"/>
              </a:xfrm>
              <a:prstGeom prst="rect">
                <a:avLst/>
              </a:prstGeom>
              <a:solidFill>
                <a:srgbClr val="FF0000"/>
              </a:solidFill>
            </p:spPr>
          </p:pic>
          <p:pic>
            <p:nvPicPr>
              <p:cNvPr id="505" name="Picture 504" descr="lock2.png"/>
              <p:cNvPicPr>
                <a:picLocks noChangeAspect="1"/>
              </p:cNvPicPr>
              <p:nvPr/>
            </p:nvPicPr>
            <p:blipFill>
              <a:blip r:embed="rId3" cstate="screen">
                <a:lum bright="70000" contrast="-7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380312" y="4904480"/>
                <a:ext cx="91440" cy="118154"/>
              </a:xfrm>
              <a:prstGeom prst="rect">
                <a:avLst/>
              </a:prstGeom>
              <a:solidFill>
                <a:srgbClr val="FF0000"/>
              </a:solidFill>
            </p:spPr>
          </p:pic>
          <p:pic>
            <p:nvPicPr>
              <p:cNvPr id="506" name="Picture 505" descr="lock2.png"/>
              <p:cNvPicPr>
                <a:picLocks noChangeAspect="1"/>
              </p:cNvPicPr>
              <p:nvPr/>
            </p:nvPicPr>
            <p:blipFill>
              <a:blip r:embed="rId3" cstate="screen">
                <a:lum bright="70000" contrast="-7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380312" y="5126024"/>
                <a:ext cx="91440" cy="118154"/>
              </a:xfrm>
              <a:prstGeom prst="rect">
                <a:avLst/>
              </a:prstGeom>
              <a:solidFill>
                <a:srgbClr val="FF0000"/>
              </a:solidFill>
            </p:spPr>
          </p:pic>
        </p:grpSp>
      </p:grpSp>
      <p:grpSp>
        <p:nvGrpSpPr>
          <p:cNvPr id="52" name="Group 51"/>
          <p:cNvGrpSpPr/>
          <p:nvPr/>
        </p:nvGrpSpPr>
        <p:grpSpPr>
          <a:xfrm>
            <a:off x="2857135" y="5375942"/>
            <a:ext cx="365760" cy="720080"/>
            <a:chOff x="7236296" y="5373216"/>
            <a:chExt cx="365760" cy="720080"/>
          </a:xfrm>
        </p:grpSpPr>
        <p:grpSp>
          <p:nvGrpSpPr>
            <p:cNvPr id="473" name="Group 472"/>
            <p:cNvGrpSpPr/>
            <p:nvPr/>
          </p:nvGrpSpPr>
          <p:grpSpPr>
            <a:xfrm>
              <a:off x="7236296" y="5373216"/>
              <a:ext cx="365760" cy="720080"/>
              <a:chOff x="4526022" y="6049000"/>
              <a:chExt cx="365760" cy="720080"/>
            </a:xfrm>
          </p:grpSpPr>
          <p:sp>
            <p:nvSpPr>
              <p:cNvPr id="474" name="Rectangle 473"/>
              <p:cNvSpPr/>
              <p:nvPr/>
            </p:nvSpPr>
            <p:spPr bwMode="auto">
              <a:xfrm>
                <a:off x="4526022" y="6049000"/>
                <a:ext cx="365760" cy="720080"/>
              </a:xfrm>
              <a:prstGeom prst="rect">
                <a:avLst/>
              </a:prstGeom>
              <a:solidFill>
                <a:srgbClr val="A6A6A6"/>
              </a:solidFill>
              <a:ln w="12700" algn="ctr">
                <a:noFill/>
                <a:miter lim="800000"/>
                <a:headEnd/>
                <a:tailEnd/>
              </a:ln>
              <a:effectLst/>
            </p:spPr>
            <p:txBody>
              <a:bodyPr wrap="none" lIns="9144" rIns="9144" anchor="ctr"/>
              <a:lstStyle/>
              <a:p>
                <a:pPr marL="193675" algn="ctr" eaLnBrk="0" hangingPunct="0">
                  <a:defRPr/>
                </a:pPr>
                <a:endParaRPr lang="en-US" sz="1000">
                  <a:solidFill>
                    <a:srgbClr val="EEECE1">
                      <a:lumMod val="10000"/>
                    </a:srgbClr>
                  </a:solidFill>
                  <a:latin typeface="Helvetica"/>
                  <a:ea typeface="ＭＳ Ｐゴシック" charset="-128"/>
                  <a:cs typeface="Helvetica"/>
                  <a:sym typeface="Gill Sans" charset="0"/>
                </a:endParaRPr>
              </a:p>
            </p:txBody>
          </p:sp>
          <p:sp>
            <p:nvSpPr>
              <p:cNvPr id="475" name="Rectangle 26"/>
              <p:cNvSpPr>
                <a:spLocks noChangeArrowheads="1"/>
              </p:cNvSpPr>
              <p:nvPr/>
            </p:nvSpPr>
            <p:spPr bwMode="auto">
              <a:xfrm>
                <a:off x="4572000" y="6527516"/>
                <a:ext cx="274320" cy="192024"/>
              </a:xfrm>
              <a:prstGeom prst="rect">
                <a:avLst/>
              </a:prstGeom>
              <a:solidFill>
                <a:srgbClr val="FF0000"/>
              </a:solidFill>
              <a:ln w="12700" algn="ctr">
                <a:noFill/>
                <a:miter lim="800000"/>
                <a:headEnd/>
                <a:tailEnd/>
              </a:ln>
              <a:effectLst/>
            </p:spPr>
            <p:txBody>
              <a:bodyPr wrap="none" lIns="9144" rIns="9144" anchor="ctr"/>
              <a:lstStyle/>
              <a:p>
                <a:pPr marL="1588" algn="ctr" eaLnBrk="0" hangingPunct="0">
                  <a:defRPr/>
                </a:pPr>
                <a:endParaRPr lang="en-US" sz="900" dirty="0">
                  <a:solidFill>
                    <a:srgbClr val="EEECE1">
                      <a:lumMod val="10000"/>
                    </a:srgbClr>
                  </a:solidFill>
                  <a:latin typeface="Helvetica"/>
                  <a:ea typeface="ＭＳ Ｐゴシック" charset="-128"/>
                  <a:cs typeface="Helvetica"/>
                  <a:sym typeface="Gill Sans" charset="0"/>
                </a:endParaRPr>
              </a:p>
            </p:txBody>
          </p:sp>
          <p:sp>
            <p:nvSpPr>
              <p:cNvPr id="476" name="Rectangle 26"/>
              <p:cNvSpPr>
                <a:spLocks noChangeArrowheads="1"/>
              </p:cNvSpPr>
              <p:nvPr/>
            </p:nvSpPr>
            <p:spPr bwMode="auto">
              <a:xfrm>
                <a:off x="4572000" y="6309320"/>
                <a:ext cx="274320" cy="192024"/>
              </a:xfrm>
              <a:prstGeom prst="rect">
                <a:avLst/>
              </a:prstGeom>
              <a:solidFill>
                <a:srgbClr val="FF0000"/>
              </a:solidFill>
              <a:ln w="12700" algn="ctr">
                <a:noFill/>
                <a:miter lim="800000"/>
                <a:headEnd/>
                <a:tailEnd/>
              </a:ln>
              <a:effectLst/>
            </p:spPr>
            <p:txBody>
              <a:bodyPr wrap="none" lIns="9144" rIns="9144" anchor="ctr"/>
              <a:lstStyle/>
              <a:p>
                <a:pPr marL="1588" algn="ctr" eaLnBrk="0" hangingPunct="0">
                  <a:defRPr/>
                </a:pPr>
                <a:endParaRPr lang="en-US" sz="900" dirty="0">
                  <a:solidFill>
                    <a:srgbClr val="EEECE1">
                      <a:lumMod val="10000"/>
                    </a:srgbClr>
                  </a:solidFill>
                  <a:latin typeface="Helvetica"/>
                  <a:ea typeface="ＭＳ Ｐゴシック" charset="-128"/>
                  <a:cs typeface="Helvetica"/>
                  <a:sym typeface="Gill Sans" charset="0"/>
                </a:endParaRPr>
              </a:p>
            </p:txBody>
          </p:sp>
          <p:sp>
            <p:nvSpPr>
              <p:cNvPr id="477" name="Rectangle 26"/>
              <p:cNvSpPr>
                <a:spLocks noChangeArrowheads="1"/>
              </p:cNvSpPr>
              <p:nvPr/>
            </p:nvSpPr>
            <p:spPr bwMode="auto">
              <a:xfrm>
                <a:off x="4572000" y="6091124"/>
                <a:ext cx="274320" cy="192024"/>
              </a:xfrm>
              <a:prstGeom prst="rect">
                <a:avLst/>
              </a:prstGeom>
              <a:solidFill>
                <a:srgbClr val="FF0000"/>
              </a:solidFill>
              <a:ln w="12700" algn="ctr">
                <a:noFill/>
                <a:miter lim="800000"/>
                <a:headEnd/>
                <a:tailEnd/>
              </a:ln>
              <a:effectLst/>
            </p:spPr>
            <p:txBody>
              <a:bodyPr wrap="none" lIns="9144" rIns="9144" anchor="ctr"/>
              <a:lstStyle/>
              <a:p>
                <a:pPr marL="1588" algn="ctr" eaLnBrk="0" hangingPunct="0">
                  <a:defRPr/>
                </a:pPr>
                <a:endParaRPr lang="en-US" sz="900" dirty="0">
                  <a:solidFill>
                    <a:srgbClr val="EEECE1">
                      <a:lumMod val="10000"/>
                    </a:srgbClr>
                  </a:solidFill>
                  <a:latin typeface="Helvetica"/>
                  <a:ea typeface="ＭＳ Ｐゴシック" charset="-128"/>
                  <a:cs typeface="Helvetica"/>
                  <a:sym typeface="Gill Sans" charset="0"/>
                </a:endParaRPr>
              </a:p>
            </p:txBody>
          </p:sp>
        </p:grpSp>
        <p:pic>
          <p:nvPicPr>
            <p:cNvPr id="507" name="Picture 506" descr="lock2.png"/>
            <p:cNvPicPr>
              <a:picLocks noChangeAspect="1"/>
            </p:cNvPicPr>
            <p:nvPr/>
          </p:nvPicPr>
          <p:blipFill>
            <a:blip r:embed="rId3" cstate="screen">
              <a:lum bright="70000" contrast="-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380312" y="5445224"/>
              <a:ext cx="91440" cy="118154"/>
            </a:xfrm>
            <a:prstGeom prst="rect">
              <a:avLst/>
            </a:prstGeom>
            <a:solidFill>
              <a:srgbClr val="FF0000"/>
            </a:solidFill>
          </p:spPr>
        </p:pic>
        <p:pic>
          <p:nvPicPr>
            <p:cNvPr id="508" name="Picture 507" descr="lock2.png"/>
            <p:cNvPicPr>
              <a:picLocks noChangeAspect="1"/>
            </p:cNvPicPr>
            <p:nvPr/>
          </p:nvPicPr>
          <p:blipFill>
            <a:blip r:embed="rId3" cstate="screen">
              <a:lum bright="70000" contrast="-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380312" y="5669416"/>
              <a:ext cx="91440" cy="118154"/>
            </a:xfrm>
            <a:prstGeom prst="rect">
              <a:avLst/>
            </a:prstGeom>
            <a:solidFill>
              <a:srgbClr val="FF0000"/>
            </a:solidFill>
          </p:spPr>
        </p:pic>
        <p:pic>
          <p:nvPicPr>
            <p:cNvPr id="509" name="Picture 508" descr="lock2.png"/>
            <p:cNvPicPr>
              <a:picLocks noChangeAspect="1"/>
            </p:cNvPicPr>
            <p:nvPr/>
          </p:nvPicPr>
          <p:blipFill>
            <a:blip r:embed="rId3" cstate="screen">
              <a:lum bright="70000" contrast="-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380312" y="5893608"/>
              <a:ext cx="91440" cy="118154"/>
            </a:xfrm>
            <a:prstGeom prst="rect">
              <a:avLst/>
            </a:prstGeom>
            <a:solidFill>
              <a:srgbClr val="FF0000"/>
            </a:solidFill>
          </p:spPr>
        </p:pic>
      </p:grpSp>
      <p:grpSp>
        <p:nvGrpSpPr>
          <p:cNvPr id="561" name="Group 560"/>
          <p:cNvGrpSpPr/>
          <p:nvPr/>
        </p:nvGrpSpPr>
        <p:grpSpPr>
          <a:xfrm>
            <a:off x="6008479" y="1210014"/>
            <a:ext cx="365760" cy="1141592"/>
            <a:chOff x="2799988" y="1207288"/>
            <a:chExt cx="365760" cy="1141592"/>
          </a:xfrm>
        </p:grpSpPr>
        <p:sp>
          <p:nvSpPr>
            <p:cNvPr id="565" name="Rectangle 564"/>
            <p:cNvSpPr/>
            <p:nvPr/>
          </p:nvSpPr>
          <p:spPr bwMode="auto">
            <a:xfrm>
              <a:off x="2799988" y="1207288"/>
              <a:ext cx="365760" cy="1141592"/>
            </a:xfrm>
            <a:prstGeom prst="rect">
              <a:avLst/>
            </a:prstGeom>
            <a:solidFill>
              <a:srgbClr val="A6A6A6"/>
            </a:solidFill>
            <a:ln w="12700" algn="ctr">
              <a:noFill/>
              <a:miter lim="800000"/>
              <a:headEnd/>
              <a:tailEnd/>
            </a:ln>
            <a:effectLst/>
          </p:spPr>
          <p:txBody>
            <a:bodyPr wrap="none" lIns="9144" rIns="9144" anchor="ctr"/>
            <a:lstStyle/>
            <a:p>
              <a:pPr marL="193675" algn="ctr" eaLnBrk="0" hangingPunct="0">
                <a:defRPr/>
              </a:pPr>
              <a:endParaRPr lang="en-US" sz="1000" dirty="0">
                <a:solidFill>
                  <a:srgbClr val="EEECE1">
                    <a:lumMod val="10000"/>
                  </a:srgbClr>
                </a:solidFill>
                <a:latin typeface="Helvetica"/>
                <a:ea typeface="ＭＳ Ｐゴシック" charset="-128"/>
                <a:cs typeface="Helvetica"/>
                <a:sym typeface="Gill Sans" charset="0"/>
              </a:endParaRPr>
            </a:p>
          </p:txBody>
        </p:sp>
        <p:sp>
          <p:nvSpPr>
            <p:cNvPr id="566" name="Rectangle 26"/>
            <p:cNvSpPr>
              <a:spLocks noChangeArrowheads="1"/>
            </p:cNvSpPr>
            <p:nvPr/>
          </p:nvSpPr>
          <p:spPr bwMode="auto">
            <a:xfrm>
              <a:off x="2849535" y="1895374"/>
              <a:ext cx="274320" cy="192024"/>
            </a:xfrm>
            <a:prstGeom prst="rect">
              <a:avLst/>
            </a:prstGeom>
            <a:solidFill>
              <a:srgbClr val="FFFFFF"/>
            </a:solidFill>
            <a:ln w="12700" algn="ctr">
              <a:noFill/>
              <a:miter lim="800000"/>
              <a:headEnd/>
              <a:tailEnd/>
            </a:ln>
            <a:effectLst/>
          </p:spPr>
          <p:txBody>
            <a:bodyPr wrap="none" lIns="9144" rIns="9144" anchor="ctr"/>
            <a:lstStyle/>
            <a:p>
              <a:pPr marL="1588" algn="ctr" eaLnBrk="0" hangingPunct="0">
                <a:defRPr/>
              </a:pPr>
              <a:endParaRPr lang="en-US" sz="900" dirty="0">
                <a:solidFill>
                  <a:srgbClr val="EEECE1">
                    <a:lumMod val="10000"/>
                  </a:srgbClr>
                </a:solidFill>
                <a:latin typeface="Helvetica"/>
                <a:ea typeface="ＭＳ Ｐゴシック" charset="-128"/>
                <a:cs typeface="Helvetica"/>
                <a:sym typeface="Gill Sans" charset="0"/>
              </a:endParaRPr>
            </a:p>
          </p:txBody>
        </p:sp>
        <p:sp>
          <p:nvSpPr>
            <p:cNvPr id="567" name="Rectangle 26"/>
            <p:cNvSpPr>
              <a:spLocks noChangeArrowheads="1"/>
            </p:cNvSpPr>
            <p:nvPr/>
          </p:nvSpPr>
          <p:spPr bwMode="auto">
            <a:xfrm>
              <a:off x="2847701" y="1677178"/>
              <a:ext cx="274320" cy="192024"/>
            </a:xfrm>
            <a:prstGeom prst="rect">
              <a:avLst/>
            </a:prstGeom>
            <a:solidFill>
              <a:schemeClr val="bg1"/>
            </a:solidFill>
            <a:ln w="12700" algn="ctr">
              <a:noFill/>
              <a:miter lim="800000"/>
              <a:headEnd/>
              <a:tailEnd/>
            </a:ln>
            <a:effectLst/>
          </p:spPr>
          <p:txBody>
            <a:bodyPr wrap="none" lIns="9144" rIns="9144" anchor="ctr"/>
            <a:lstStyle/>
            <a:p>
              <a:pPr marL="1588" algn="ctr" eaLnBrk="0" hangingPunct="0">
                <a:defRPr/>
              </a:pPr>
              <a:endParaRPr lang="en-US" sz="900" dirty="0">
                <a:solidFill>
                  <a:srgbClr val="EEECE1">
                    <a:lumMod val="10000"/>
                  </a:srgbClr>
                </a:solidFill>
                <a:latin typeface="Helvetica"/>
                <a:ea typeface="ＭＳ Ｐゴシック" charset="-128"/>
                <a:cs typeface="Helvetica"/>
                <a:sym typeface="Gill Sans" charset="0"/>
              </a:endParaRPr>
            </a:p>
          </p:txBody>
        </p:sp>
        <p:sp>
          <p:nvSpPr>
            <p:cNvPr id="568" name="Rectangle 26"/>
            <p:cNvSpPr>
              <a:spLocks noChangeArrowheads="1"/>
            </p:cNvSpPr>
            <p:nvPr/>
          </p:nvSpPr>
          <p:spPr bwMode="auto">
            <a:xfrm>
              <a:off x="2847701" y="1458982"/>
              <a:ext cx="274320" cy="192024"/>
            </a:xfrm>
            <a:prstGeom prst="rect">
              <a:avLst/>
            </a:prstGeom>
            <a:solidFill>
              <a:schemeClr val="bg1"/>
            </a:solidFill>
            <a:ln w="12700" algn="ctr">
              <a:noFill/>
              <a:miter lim="800000"/>
              <a:headEnd/>
              <a:tailEnd/>
            </a:ln>
            <a:effectLst/>
          </p:spPr>
          <p:txBody>
            <a:bodyPr wrap="none" lIns="9144" rIns="9144" anchor="ctr"/>
            <a:lstStyle/>
            <a:p>
              <a:pPr marL="1588" algn="ctr" eaLnBrk="0" hangingPunct="0">
                <a:defRPr/>
              </a:pPr>
              <a:endParaRPr lang="en-US" sz="900" dirty="0">
                <a:solidFill>
                  <a:srgbClr val="EEECE1">
                    <a:lumMod val="10000"/>
                  </a:srgbClr>
                </a:solidFill>
                <a:latin typeface="Helvetica"/>
                <a:ea typeface="ＭＳ Ｐゴシック" charset="-128"/>
                <a:cs typeface="Helvetica"/>
                <a:sym typeface="Gill Sans" charset="0"/>
              </a:endParaRPr>
            </a:p>
          </p:txBody>
        </p:sp>
        <p:sp>
          <p:nvSpPr>
            <p:cNvPr id="569" name="Rectangle 26"/>
            <p:cNvSpPr>
              <a:spLocks noChangeArrowheads="1"/>
            </p:cNvSpPr>
            <p:nvPr/>
          </p:nvSpPr>
          <p:spPr bwMode="auto">
            <a:xfrm>
              <a:off x="2847701" y="1240786"/>
              <a:ext cx="274320" cy="192024"/>
            </a:xfrm>
            <a:prstGeom prst="rect">
              <a:avLst/>
            </a:prstGeom>
            <a:solidFill>
              <a:schemeClr val="bg1"/>
            </a:solidFill>
            <a:ln w="12700" algn="ctr">
              <a:noFill/>
              <a:miter lim="800000"/>
              <a:headEnd/>
              <a:tailEnd/>
            </a:ln>
            <a:effectLst/>
          </p:spPr>
          <p:txBody>
            <a:bodyPr wrap="none" lIns="9144" rIns="9144" anchor="ctr"/>
            <a:lstStyle/>
            <a:p>
              <a:pPr marL="1588" algn="ctr" eaLnBrk="0" hangingPunct="0">
                <a:defRPr/>
              </a:pPr>
              <a:endParaRPr lang="en-US" sz="900" dirty="0">
                <a:solidFill>
                  <a:srgbClr val="EEECE1">
                    <a:lumMod val="10000"/>
                  </a:srgbClr>
                </a:solidFill>
                <a:latin typeface="Helvetica"/>
                <a:ea typeface="ＭＳ Ｐゴシック" charset="-128"/>
                <a:cs typeface="Helvetica"/>
                <a:sym typeface="Gill Sans" charset="0"/>
              </a:endParaRPr>
            </a:p>
          </p:txBody>
        </p:sp>
        <p:sp>
          <p:nvSpPr>
            <p:cNvPr id="570" name="Rectangle 26"/>
            <p:cNvSpPr>
              <a:spLocks noChangeArrowheads="1"/>
            </p:cNvSpPr>
            <p:nvPr/>
          </p:nvSpPr>
          <p:spPr bwMode="auto">
            <a:xfrm>
              <a:off x="2849535" y="2117914"/>
              <a:ext cx="274320" cy="192024"/>
            </a:xfrm>
            <a:prstGeom prst="rect">
              <a:avLst/>
            </a:prstGeom>
            <a:solidFill>
              <a:srgbClr val="FFFFFF"/>
            </a:solidFill>
            <a:ln w="12700" algn="ctr">
              <a:noFill/>
              <a:miter lim="800000"/>
              <a:headEnd/>
              <a:tailEnd/>
            </a:ln>
            <a:effectLst/>
          </p:spPr>
          <p:txBody>
            <a:bodyPr wrap="none" lIns="9144" rIns="9144" anchor="ctr"/>
            <a:lstStyle/>
            <a:p>
              <a:pPr marL="1588" algn="ctr" eaLnBrk="0" hangingPunct="0">
                <a:defRPr/>
              </a:pPr>
              <a:endParaRPr lang="en-US" sz="900" dirty="0">
                <a:solidFill>
                  <a:srgbClr val="EEECE1">
                    <a:lumMod val="10000"/>
                  </a:srgbClr>
                </a:solidFill>
                <a:latin typeface="Helvetica"/>
                <a:ea typeface="ＭＳ Ｐゴシック" charset="-128"/>
                <a:cs typeface="Helvetica"/>
                <a:sym typeface="Gill Sans" charset="0"/>
              </a:endParaRPr>
            </a:p>
          </p:txBody>
        </p:sp>
      </p:grpSp>
      <p:grpSp>
        <p:nvGrpSpPr>
          <p:cNvPr id="611" name="Group 610"/>
          <p:cNvGrpSpPr/>
          <p:nvPr/>
        </p:nvGrpSpPr>
        <p:grpSpPr>
          <a:xfrm>
            <a:off x="7490886" y="1210014"/>
            <a:ext cx="365760" cy="1141592"/>
            <a:chOff x="2799988" y="1207288"/>
            <a:chExt cx="365760" cy="1141592"/>
          </a:xfrm>
        </p:grpSpPr>
        <p:sp>
          <p:nvSpPr>
            <p:cNvPr id="615" name="Rectangle 614"/>
            <p:cNvSpPr/>
            <p:nvPr/>
          </p:nvSpPr>
          <p:spPr bwMode="auto">
            <a:xfrm>
              <a:off x="2799988" y="1207288"/>
              <a:ext cx="365760" cy="1141592"/>
            </a:xfrm>
            <a:prstGeom prst="rect">
              <a:avLst/>
            </a:prstGeom>
            <a:solidFill>
              <a:srgbClr val="A6A6A6"/>
            </a:solidFill>
            <a:ln w="12700" algn="ctr">
              <a:noFill/>
              <a:miter lim="800000"/>
              <a:headEnd/>
              <a:tailEnd/>
            </a:ln>
            <a:effectLst/>
          </p:spPr>
          <p:txBody>
            <a:bodyPr wrap="none" lIns="9144" rIns="9144" anchor="ctr"/>
            <a:lstStyle/>
            <a:p>
              <a:pPr marL="193675" algn="ctr" eaLnBrk="0" hangingPunct="0">
                <a:defRPr/>
              </a:pPr>
              <a:endParaRPr lang="en-US" sz="1000" dirty="0">
                <a:solidFill>
                  <a:srgbClr val="EEECE1">
                    <a:lumMod val="10000"/>
                  </a:srgbClr>
                </a:solidFill>
                <a:latin typeface="Helvetica"/>
                <a:ea typeface="ＭＳ Ｐゴシック" charset="-128"/>
                <a:cs typeface="Helvetica"/>
                <a:sym typeface="Gill Sans" charset="0"/>
              </a:endParaRPr>
            </a:p>
          </p:txBody>
        </p:sp>
        <p:sp>
          <p:nvSpPr>
            <p:cNvPr id="616" name="Rectangle 26"/>
            <p:cNvSpPr>
              <a:spLocks noChangeArrowheads="1"/>
            </p:cNvSpPr>
            <p:nvPr/>
          </p:nvSpPr>
          <p:spPr bwMode="auto">
            <a:xfrm>
              <a:off x="2849535" y="1895374"/>
              <a:ext cx="274320" cy="192024"/>
            </a:xfrm>
            <a:prstGeom prst="rect">
              <a:avLst/>
            </a:prstGeom>
            <a:solidFill>
              <a:srgbClr val="FFFFFF"/>
            </a:solidFill>
            <a:ln w="12700" algn="ctr">
              <a:noFill/>
              <a:miter lim="800000"/>
              <a:headEnd/>
              <a:tailEnd/>
            </a:ln>
            <a:effectLst/>
          </p:spPr>
          <p:txBody>
            <a:bodyPr wrap="none" lIns="9144" rIns="9144" anchor="ctr"/>
            <a:lstStyle/>
            <a:p>
              <a:pPr marL="1588" algn="ctr" eaLnBrk="0" hangingPunct="0">
                <a:defRPr/>
              </a:pPr>
              <a:endParaRPr lang="en-US" sz="900" dirty="0">
                <a:solidFill>
                  <a:srgbClr val="EEECE1">
                    <a:lumMod val="10000"/>
                  </a:srgbClr>
                </a:solidFill>
                <a:latin typeface="Helvetica"/>
                <a:ea typeface="ＭＳ Ｐゴシック" charset="-128"/>
                <a:cs typeface="Helvetica"/>
                <a:sym typeface="Gill Sans" charset="0"/>
              </a:endParaRPr>
            </a:p>
          </p:txBody>
        </p:sp>
        <p:sp>
          <p:nvSpPr>
            <p:cNvPr id="617" name="Rectangle 26"/>
            <p:cNvSpPr>
              <a:spLocks noChangeArrowheads="1"/>
            </p:cNvSpPr>
            <p:nvPr/>
          </p:nvSpPr>
          <p:spPr bwMode="auto">
            <a:xfrm>
              <a:off x="2847701" y="1677178"/>
              <a:ext cx="274320" cy="192024"/>
            </a:xfrm>
            <a:prstGeom prst="rect">
              <a:avLst/>
            </a:prstGeom>
            <a:solidFill>
              <a:schemeClr val="bg1"/>
            </a:solidFill>
            <a:ln w="12700" algn="ctr">
              <a:noFill/>
              <a:miter lim="800000"/>
              <a:headEnd/>
              <a:tailEnd/>
            </a:ln>
            <a:effectLst/>
          </p:spPr>
          <p:txBody>
            <a:bodyPr wrap="none" lIns="9144" rIns="9144" anchor="ctr"/>
            <a:lstStyle/>
            <a:p>
              <a:pPr marL="1588" algn="ctr" eaLnBrk="0" hangingPunct="0">
                <a:defRPr/>
              </a:pPr>
              <a:endParaRPr lang="en-US" sz="900" dirty="0">
                <a:solidFill>
                  <a:srgbClr val="EEECE1">
                    <a:lumMod val="10000"/>
                  </a:srgbClr>
                </a:solidFill>
                <a:latin typeface="Helvetica"/>
                <a:ea typeface="ＭＳ Ｐゴシック" charset="-128"/>
                <a:cs typeface="Helvetica"/>
                <a:sym typeface="Gill Sans" charset="0"/>
              </a:endParaRPr>
            </a:p>
          </p:txBody>
        </p:sp>
        <p:sp>
          <p:nvSpPr>
            <p:cNvPr id="618" name="Rectangle 26"/>
            <p:cNvSpPr>
              <a:spLocks noChangeArrowheads="1"/>
            </p:cNvSpPr>
            <p:nvPr/>
          </p:nvSpPr>
          <p:spPr bwMode="auto">
            <a:xfrm>
              <a:off x="2847701" y="1458982"/>
              <a:ext cx="274320" cy="192024"/>
            </a:xfrm>
            <a:prstGeom prst="rect">
              <a:avLst/>
            </a:prstGeom>
            <a:solidFill>
              <a:schemeClr val="bg1"/>
            </a:solidFill>
            <a:ln w="12700" algn="ctr">
              <a:noFill/>
              <a:miter lim="800000"/>
              <a:headEnd/>
              <a:tailEnd/>
            </a:ln>
            <a:effectLst/>
          </p:spPr>
          <p:txBody>
            <a:bodyPr wrap="none" lIns="9144" rIns="9144" anchor="ctr"/>
            <a:lstStyle/>
            <a:p>
              <a:pPr marL="1588" algn="ctr" eaLnBrk="0" hangingPunct="0">
                <a:defRPr/>
              </a:pPr>
              <a:endParaRPr lang="en-US" sz="900" dirty="0">
                <a:solidFill>
                  <a:srgbClr val="EEECE1">
                    <a:lumMod val="10000"/>
                  </a:srgbClr>
                </a:solidFill>
                <a:latin typeface="Helvetica"/>
                <a:ea typeface="ＭＳ Ｐゴシック" charset="-128"/>
                <a:cs typeface="Helvetica"/>
                <a:sym typeface="Gill Sans" charset="0"/>
              </a:endParaRPr>
            </a:p>
          </p:txBody>
        </p:sp>
        <p:sp>
          <p:nvSpPr>
            <p:cNvPr id="619" name="Rectangle 26"/>
            <p:cNvSpPr>
              <a:spLocks noChangeArrowheads="1"/>
            </p:cNvSpPr>
            <p:nvPr/>
          </p:nvSpPr>
          <p:spPr bwMode="auto">
            <a:xfrm>
              <a:off x="2847701" y="1240786"/>
              <a:ext cx="274320" cy="192024"/>
            </a:xfrm>
            <a:prstGeom prst="rect">
              <a:avLst/>
            </a:prstGeom>
            <a:solidFill>
              <a:schemeClr val="bg1"/>
            </a:solidFill>
            <a:ln w="12700" algn="ctr">
              <a:noFill/>
              <a:miter lim="800000"/>
              <a:headEnd/>
              <a:tailEnd/>
            </a:ln>
            <a:effectLst/>
          </p:spPr>
          <p:txBody>
            <a:bodyPr wrap="none" lIns="9144" rIns="9144" anchor="ctr"/>
            <a:lstStyle/>
            <a:p>
              <a:pPr marL="1588" algn="ctr" eaLnBrk="0" hangingPunct="0">
                <a:defRPr/>
              </a:pPr>
              <a:endParaRPr lang="en-US" sz="900" dirty="0">
                <a:solidFill>
                  <a:srgbClr val="EEECE1">
                    <a:lumMod val="10000"/>
                  </a:srgbClr>
                </a:solidFill>
                <a:latin typeface="Helvetica"/>
                <a:ea typeface="ＭＳ Ｐゴシック" charset="-128"/>
                <a:cs typeface="Helvetica"/>
                <a:sym typeface="Gill Sans" charset="0"/>
              </a:endParaRPr>
            </a:p>
          </p:txBody>
        </p:sp>
        <p:sp>
          <p:nvSpPr>
            <p:cNvPr id="620" name="Rectangle 26"/>
            <p:cNvSpPr>
              <a:spLocks noChangeArrowheads="1"/>
            </p:cNvSpPr>
            <p:nvPr/>
          </p:nvSpPr>
          <p:spPr bwMode="auto">
            <a:xfrm>
              <a:off x="2849535" y="2117914"/>
              <a:ext cx="274320" cy="192024"/>
            </a:xfrm>
            <a:prstGeom prst="rect">
              <a:avLst/>
            </a:prstGeom>
            <a:solidFill>
              <a:srgbClr val="FFFFFF"/>
            </a:solidFill>
            <a:ln w="12700" algn="ctr">
              <a:noFill/>
              <a:miter lim="800000"/>
              <a:headEnd/>
              <a:tailEnd/>
            </a:ln>
            <a:effectLst/>
          </p:spPr>
          <p:txBody>
            <a:bodyPr wrap="none" lIns="9144" rIns="9144" anchor="ctr"/>
            <a:lstStyle/>
            <a:p>
              <a:pPr marL="1588" algn="ctr" eaLnBrk="0" hangingPunct="0">
                <a:defRPr/>
              </a:pPr>
              <a:endParaRPr lang="en-US" sz="900" dirty="0">
                <a:solidFill>
                  <a:srgbClr val="EEECE1">
                    <a:lumMod val="10000"/>
                  </a:srgbClr>
                </a:solidFill>
                <a:latin typeface="Helvetica"/>
                <a:ea typeface="ＭＳ Ｐゴシック" charset="-128"/>
                <a:cs typeface="Helvetica"/>
                <a:sym typeface="Gill Sans" charset="0"/>
              </a:endParaRPr>
            </a:p>
          </p:txBody>
        </p:sp>
      </p:grpSp>
      <p:grpSp>
        <p:nvGrpSpPr>
          <p:cNvPr id="621" name="Group 620"/>
          <p:cNvGrpSpPr/>
          <p:nvPr/>
        </p:nvGrpSpPr>
        <p:grpSpPr>
          <a:xfrm>
            <a:off x="7490886" y="2386259"/>
            <a:ext cx="365760" cy="2952328"/>
            <a:chOff x="7239084" y="2383533"/>
            <a:chExt cx="365760" cy="2952328"/>
          </a:xfrm>
        </p:grpSpPr>
        <p:grpSp>
          <p:nvGrpSpPr>
            <p:cNvPr id="622" name="Group 621"/>
            <p:cNvGrpSpPr/>
            <p:nvPr/>
          </p:nvGrpSpPr>
          <p:grpSpPr>
            <a:xfrm>
              <a:off x="7239084" y="2383533"/>
              <a:ext cx="365760" cy="2952328"/>
              <a:chOff x="3092212" y="2383533"/>
              <a:chExt cx="365760" cy="2952328"/>
            </a:xfrm>
            <a:solidFill>
              <a:srgbClr val="FF0000"/>
            </a:solidFill>
          </p:grpSpPr>
          <p:sp>
            <p:nvSpPr>
              <p:cNvPr id="637" name="Rectangle 636"/>
              <p:cNvSpPr/>
              <p:nvPr/>
            </p:nvSpPr>
            <p:spPr bwMode="auto">
              <a:xfrm>
                <a:off x="3092212" y="2383533"/>
                <a:ext cx="365760" cy="2952328"/>
              </a:xfrm>
              <a:prstGeom prst="rect">
                <a:avLst/>
              </a:prstGeom>
              <a:solidFill>
                <a:srgbClr val="A6A6A6"/>
              </a:solidFill>
              <a:ln w="12700" algn="ctr">
                <a:noFill/>
                <a:miter lim="800000"/>
                <a:headEnd/>
                <a:tailEnd/>
              </a:ln>
              <a:effectLst/>
            </p:spPr>
            <p:txBody>
              <a:bodyPr wrap="none" lIns="9144" rIns="9144" anchor="ctr"/>
              <a:lstStyle/>
              <a:p>
                <a:pPr marL="193675" algn="ctr" eaLnBrk="0" hangingPunct="0">
                  <a:defRPr/>
                </a:pPr>
                <a:endParaRPr lang="en-US" sz="1000">
                  <a:solidFill>
                    <a:srgbClr val="EEECE1">
                      <a:lumMod val="10000"/>
                    </a:srgbClr>
                  </a:solidFill>
                  <a:latin typeface="Helvetica"/>
                  <a:ea typeface="ＭＳ Ｐゴシック" charset="-128"/>
                  <a:cs typeface="Helvetica"/>
                  <a:sym typeface="Gill Sans" charset="0"/>
                </a:endParaRPr>
              </a:p>
            </p:txBody>
          </p:sp>
          <p:sp>
            <p:nvSpPr>
              <p:cNvPr id="638" name="Rectangle 26"/>
              <p:cNvSpPr>
                <a:spLocks noChangeArrowheads="1"/>
              </p:cNvSpPr>
              <p:nvPr/>
            </p:nvSpPr>
            <p:spPr bwMode="auto">
              <a:xfrm>
                <a:off x="3143185" y="4861119"/>
                <a:ext cx="274320" cy="192024"/>
              </a:xfrm>
              <a:prstGeom prst="rect">
                <a:avLst/>
              </a:prstGeom>
              <a:grpFill/>
              <a:ln w="12700" algn="ctr">
                <a:noFill/>
                <a:miter lim="800000"/>
                <a:headEnd/>
                <a:tailEnd/>
              </a:ln>
              <a:effectLst/>
            </p:spPr>
            <p:txBody>
              <a:bodyPr wrap="none" lIns="9144" rIns="9144" anchor="ctr"/>
              <a:lstStyle/>
              <a:p>
                <a:pPr marL="1588" algn="ctr" eaLnBrk="0" hangingPunct="0">
                  <a:defRPr/>
                </a:pPr>
                <a:endParaRPr lang="en-US" sz="900" dirty="0">
                  <a:solidFill>
                    <a:srgbClr val="EEECE1">
                      <a:lumMod val="10000"/>
                    </a:srgbClr>
                  </a:solidFill>
                  <a:latin typeface="Helvetica"/>
                  <a:ea typeface="ＭＳ Ｐゴシック" charset="-128"/>
                  <a:cs typeface="Helvetica"/>
                  <a:sym typeface="Gill Sans" charset="0"/>
                </a:endParaRPr>
              </a:p>
            </p:txBody>
          </p:sp>
          <p:sp>
            <p:nvSpPr>
              <p:cNvPr id="639" name="Rectangle 26"/>
              <p:cNvSpPr>
                <a:spLocks noChangeArrowheads="1"/>
              </p:cNvSpPr>
              <p:nvPr/>
            </p:nvSpPr>
            <p:spPr bwMode="auto">
              <a:xfrm>
                <a:off x="3143185" y="4639959"/>
                <a:ext cx="274320" cy="192024"/>
              </a:xfrm>
              <a:prstGeom prst="rect">
                <a:avLst/>
              </a:prstGeom>
              <a:grpFill/>
              <a:ln w="12700" algn="ctr">
                <a:noFill/>
                <a:miter lim="800000"/>
                <a:headEnd/>
                <a:tailEnd/>
              </a:ln>
              <a:effectLst/>
            </p:spPr>
            <p:txBody>
              <a:bodyPr wrap="none" lIns="9144" rIns="9144" anchor="ctr"/>
              <a:lstStyle/>
              <a:p>
                <a:pPr marL="1588" algn="ctr" eaLnBrk="0" hangingPunct="0">
                  <a:defRPr/>
                </a:pPr>
                <a:endParaRPr lang="en-US" sz="900" dirty="0">
                  <a:solidFill>
                    <a:srgbClr val="EEECE1">
                      <a:lumMod val="10000"/>
                    </a:srgbClr>
                  </a:solidFill>
                  <a:latin typeface="Helvetica"/>
                  <a:ea typeface="ＭＳ Ｐゴシック" charset="-128"/>
                  <a:cs typeface="Helvetica"/>
                  <a:sym typeface="Gill Sans" charset="0"/>
                </a:endParaRPr>
              </a:p>
            </p:txBody>
          </p:sp>
          <p:sp>
            <p:nvSpPr>
              <p:cNvPr id="641" name="Rectangle 26"/>
              <p:cNvSpPr>
                <a:spLocks noChangeArrowheads="1"/>
              </p:cNvSpPr>
              <p:nvPr/>
            </p:nvSpPr>
            <p:spPr bwMode="auto">
              <a:xfrm>
                <a:off x="3143185" y="4416662"/>
                <a:ext cx="274320" cy="192024"/>
              </a:xfrm>
              <a:prstGeom prst="rect">
                <a:avLst/>
              </a:prstGeom>
              <a:grpFill/>
              <a:ln w="12700" algn="ctr">
                <a:noFill/>
                <a:miter lim="800000"/>
                <a:headEnd/>
                <a:tailEnd/>
              </a:ln>
              <a:effectLst/>
            </p:spPr>
            <p:txBody>
              <a:bodyPr wrap="none" lIns="9144" rIns="9144" anchor="ctr"/>
              <a:lstStyle/>
              <a:p>
                <a:pPr marL="1588" algn="ctr" eaLnBrk="0" hangingPunct="0">
                  <a:defRPr/>
                </a:pPr>
                <a:endParaRPr lang="en-US" sz="900" dirty="0">
                  <a:solidFill>
                    <a:srgbClr val="EEECE1">
                      <a:lumMod val="10000"/>
                    </a:srgbClr>
                  </a:solidFill>
                  <a:latin typeface="Helvetica"/>
                  <a:ea typeface="ＭＳ Ｐゴシック" charset="-128"/>
                  <a:cs typeface="Helvetica"/>
                  <a:sym typeface="Gill Sans" charset="0"/>
                </a:endParaRPr>
              </a:p>
            </p:txBody>
          </p:sp>
          <p:sp>
            <p:nvSpPr>
              <p:cNvPr id="643" name="Rectangle 26"/>
              <p:cNvSpPr>
                <a:spLocks noChangeArrowheads="1"/>
              </p:cNvSpPr>
              <p:nvPr/>
            </p:nvSpPr>
            <p:spPr bwMode="auto">
              <a:xfrm>
                <a:off x="3143185" y="3755319"/>
                <a:ext cx="274320" cy="192024"/>
              </a:xfrm>
              <a:prstGeom prst="rect">
                <a:avLst/>
              </a:prstGeom>
              <a:solidFill>
                <a:srgbClr val="FFFFFF"/>
              </a:solidFill>
              <a:ln w="12700" algn="ctr">
                <a:noFill/>
                <a:miter lim="800000"/>
                <a:headEnd/>
                <a:tailEnd/>
              </a:ln>
              <a:effectLst/>
            </p:spPr>
            <p:txBody>
              <a:bodyPr wrap="none" lIns="9144" rIns="9144" anchor="ctr"/>
              <a:lstStyle/>
              <a:p>
                <a:pPr marL="1588" algn="ctr" eaLnBrk="0" hangingPunct="0">
                  <a:defRPr/>
                </a:pPr>
                <a:endParaRPr lang="en-US" sz="900" dirty="0">
                  <a:solidFill>
                    <a:srgbClr val="EEECE1">
                      <a:lumMod val="10000"/>
                    </a:srgbClr>
                  </a:solidFill>
                  <a:latin typeface="Helvetica"/>
                  <a:ea typeface="ＭＳ Ｐゴシック" charset="-128"/>
                  <a:cs typeface="Helvetica"/>
                  <a:sym typeface="Gill Sans" charset="0"/>
                </a:endParaRPr>
              </a:p>
            </p:txBody>
          </p:sp>
          <p:sp>
            <p:nvSpPr>
              <p:cNvPr id="644" name="Rectangle 26"/>
              <p:cNvSpPr>
                <a:spLocks noChangeArrowheads="1"/>
              </p:cNvSpPr>
              <p:nvPr/>
            </p:nvSpPr>
            <p:spPr bwMode="auto">
              <a:xfrm>
                <a:off x="3143185" y="3534159"/>
                <a:ext cx="274320" cy="192024"/>
              </a:xfrm>
              <a:prstGeom prst="rect">
                <a:avLst/>
              </a:prstGeom>
              <a:solidFill>
                <a:srgbClr val="FFFFFF"/>
              </a:solidFill>
              <a:ln w="12700" algn="ctr">
                <a:noFill/>
                <a:miter lim="800000"/>
                <a:headEnd/>
                <a:tailEnd/>
              </a:ln>
              <a:effectLst/>
            </p:spPr>
            <p:txBody>
              <a:bodyPr wrap="none" lIns="9144" rIns="9144" anchor="ctr"/>
              <a:lstStyle/>
              <a:p>
                <a:pPr marL="1588" algn="ctr" eaLnBrk="0" hangingPunct="0">
                  <a:defRPr/>
                </a:pPr>
                <a:endParaRPr lang="en-US" sz="900" dirty="0">
                  <a:solidFill>
                    <a:srgbClr val="EEECE1">
                      <a:lumMod val="10000"/>
                    </a:srgbClr>
                  </a:solidFill>
                  <a:latin typeface="Helvetica"/>
                  <a:ea typeface="ＭＳ Ｐゴシック" charset="-128"/>
                  <a:cs typeface="Helvetica"/>
                  <a:sym typeface="Gill Sans" charset="0"/>
                </a:endParaRPr>
              </a:p>
            </p:txBody>
          </p:sp>
          <p:sp>
            <p:nvSpPr>
              <p:cNvPr id="645" name="Rectangle 26"/>
              <p:cNvSpPr>
                <a:spLocks noChangeArrowheads="1"/>
              </p:cNvSpPr>
              <p:nvPr/>
            </p:nvSpPr>
            <p:spPr bwMode="auto">
              <a:xfrm>
                <a:off x="3143185" y="3312999"/>
                <a:ext cx="274320" cy="192024"/>
              </a:xfrm>
              <a:prstGeom prst="rect">
                <a:avLst/>
              </a:prstGeom>
              <a:solidFill>
                <a:srgbClr val="FFFFFF"/>
              </a:solidFill>
              <a:ln w="12700" algn="ctr">
                <a:noFill/>
                <a:miter lim="800000"/>
                <a:headEnd/>
                <a:tailEnd/>
              </a:ln>
              <a:effectLst/>
            </p:spPr>
            <p:txBody>
              <a:bodyPr wrap="none" lIns="9144" rIns="9144" anchor="ctr"/>
              <a:lstStyle/>
              <a:p>
                <a:pPr marL="1588" algn="ctr" eaLnBrk="0" hangingPunct="0">
                  <a:defRPr/>
                </a:pPr>
                <a:endParaRPr lang="en-US" sz="900" dirty="0">
                  <a:solidFill>
                    <a:srgbClr val="EEECE1">
                      <a:lumMod val="10000"/>
                    </a:srgbClr>
                  </a:solidFill>
                  <a:latin typeface="Helvetica"/>
                  <a:ea typeface="ＭＳ Ｐゴシック" charset="-128"/>
                  <a:cs typeface="Helvetica"/>
                  <a:sym typeface="Gill Sans" charset="0"/>
                </a:endParaRPr>
              </a:p>
            </p:txBody>
          </p:sp>
          <p:sp>
            <p:nvSpPr>
              <p:cNvPr id="646" name="Rectangle 26"/>
              <p:cNvSpPr>
                <a:spLocks noChangeArrowheads="1"/>
              </p:cNvSpPr>
              <p:nvPr/>
            </p:nvSpPr>
            <p:spPr bwMode="auto">
              <a:xfrm>
                <a:off x="3143185" y="3091839"/>
                <a:ext cx="274320" cy="192024"/>
              </a:xfrm>
              <a:prstGeom prst="rect">
                <a:avLst/>
              </a:prstGeom>
              <a:solidFill>
                <a:srgbClr val="FFFFFF"/>
              </a:solidFill>
              <a:ln w="12700" algn="ctr">
                <a:noFill/>
                <a:miter lim="800000"/>
                <a:headEnd/>
                <a:tailEnd/>
              </a:ln>
              <a:effectLst/>
            </p:spPr>
            <p:txBody>
              <a:bodyPr wrap="none" lIns="9144" rIns="9144" anchor="ctr"/>
              <a:lstStyle/>
              <a:p>
                <a:pPr marL="1588" algn="ctr" eaLnBrk="0" hangingPunct="0">
                  <a:defRPr/>
                </a:pPr>
                <a:endParaRPr lang="en-US" sz="900" dirty="0">
                  <a:solidFill>
                    <a:srgbClr val="EEECE1">
                      <a:lumMod val="10000"/>
                    </a:srgbClr>
                  </a:solidFill>
                  <a:latin typeface="Helvetica"/>
                  <a:ea typeface="ＭＳ Ｐゴシック" charset="-128"/>
                  <a:cs typeface="Helvetica"/>
                  <a:sym typeface="Gill Sans" charset="0"/>
                </a:endParaRPr>
              </a:p>
            </p:txBody>
          </p:sp>
          <p:sp>
            <p:nvSpPr>
              <p:cNvPr id="647" name="Rectangle 26"/>
              <p:cNvSpPr>
                <a:spLocks noChangeArrowheads="1"/>
              </p:cNvSpPr>
              <p:nvPr/>
            </p:nvSpPr>
            <p:spPr bwMode="auto">
              <a:xfrm>
                <a:off x="3143185" y="2649519"/>
                <a:ext cx="274320" cy="192024"/>
              </a:xfrm>
              <a:prstGeom prst="rect">
                <a:avLst/>
              </a:prstGeom>
              <a:solidFill>
                <a:srgbClr val="FFFFFF"/>
              </a:solidFill>
              <a:ln w="12700" algn="ctr">
                <a:noFill/>
                <a:miter lim="800000"/>
                <a:headEnd/>
                <a:tailEnd/>
              </a:ln>
              <a:effectLst/>
            </p:spPr>
            <p:txBody>
              <a:bodyPr wrap="none" lIns="9144" rIns="9144" anchor="ctr"/>
              <a:lstStyle/>
              <a:p>
                <a:pPr marL="1588" algn="ctr" eaLnBrk="0" hangingPunct="0">
                  <a:defRPr/>
                </a:pPr>
                <a:endParaRPr lang="en-US" sz="900" dirty="0">
                  <a:solidFill>
                    <a:srgbClr val="EEECE1">
                      <a:lumMod val="10000"/>
                    </a:srgbClr>
                  </a:solidFill>
                  <a:latin typeface="Helvetica"/>
                  <a:ea typeface="ＭＳ Ｐゴシック" charset="-128"/>
                  <a:cs typeface="Helvetica"/>
                  <a:sym typeface="Gill Sans" charset="0"/>
                </a:endParaRPr>
              </a:p>
            </p:txBody>
          </p:sp>
          <p:sp>
            <p:nvSpPr>
              <p:cNvPr id="648" name="Rectangle 26"/>
              <p:cNvSpPr>
                <a:spLocks noChangeArrowheads="1"/>
              </p:cNvSpPr>
              <p:nvPr/>
            </p:nvSpPr>
            <p:spPr bwMode="auto">
              <a:xfrm>
                <a:off x="3143185" y="2870679"/>
                <a:ext cx="274320" cy="192024"/>
              </a:xfrm>
              <a:prstGeom prst="rect">
                <a:avLst/>
              </a:prstGeom>
              <a:solidFill>
                <a:srgbClr val="FFFFFF"/>
              </a:solidFill>
              <a:ln w="12700" algn="ctr">
                <a:noFill/>
                <a:miter lim="800000"/>
                <a:headEnd/>
                <a:tailEnd/>
              </a:ln>
              <a:effectLst/>
            </p:spPr>
            <p:txBody>
              <a:bodyPr wrap="none" lIns="9144" rIns="9144" anchor="ctr"/>
              <a:lstStyle/>
              <a:p>
                <a:pPr marL="1588" algn="ctr" eaLnBrk="0" hangingPunct="0">
                  <a:defRPr/>
                </a:pPr>
                <a:endParaRPr lang="en-US" sz="900" dirty="0">
                  <a:solidFill>
                    <a:srgbClr val="EEECE1">
                      <a:lumMod val="10000"/>
                    </a:srgbClr>
                  </a:solidFill>
                  <a:latin typeface="Helvetica"/>
                  <a:ea typeface="ＭＳ Ｐゴシック" charset="-128"/>
                  <a:cs typeface="Helvetica"/>
                  <a:sym typeface="Gill Sans" charset="0"/>
                </a:endParaRPr>
              </a:p>
            </p:txBody>
          </p:sp>
          <p:sp>
            <p:nvSpPr>
              <p:cNvPr id="649" name="Rectangle 26"/>
              <p:cNvSpPr>
                <a:spLocks noChangeArrowheads="1"/>
              </p:cNvSpPr>
              <p:nvPr/>
            </p:nvSpPr>
            <p:spPr bwMode="auto">
              <a:xfrm>
                <a:off x="3143185" y="5082281"/>
                <a:ext cx="274320" cy="192024"/>
              </a:xfrm>
              <a:prstGeom prst="rect">
                <a:avLst/>
              </a:prstGeom>
              <a:grpFill/>
              <a:ln w="12700" algn="ctr">
                <a:noFill/>
                <a:miter lim="800000"/>
                <a:headEnd/>
                <a:tailEnd/>
              </a:ln>
              <a:effectLst/>
            </p:spPr>
            <p:txBody>
              <a:bodyPr wrap="none" lIns="9144" rIns="9144" anchor="ctr"/>
              <a:lstStyle/>
              <a:p>
                <a:pPr marL="1588" algn="ctr" eaLnBrk="0" hangingPunct="0">
                  <a:defRPr/>
                </a:pPr>
                <a:endParaRPr lang="en-US" sz="900" dirty="0">
                  <a:solidFill>
                    <a:srgbClr val="EEECE1">
                      <a:lumMod val="10000"/>
                    </a:srgbClr>
                  </a:solidFill>
                  <a:latin typeface="Helvetica"/>
                  <a:ea typeface="ＭＳ Ｐゴシック" charset="-128"/>
                  <a:cs typeface="Helvetica"/>
                  <a:sym typeface="Gill Sans" charset="0"/>
                </a:endParaRPr>
              </a:p>
            </p:txBody>
          </p:sp>
          <p:sp>
            <p:nvSpPr>
              <p:cNvPr id="650" name="Rectangle 26"/>
              <p:cNvSpPr>
                <a:spLocks noChangeArrowheads="1"/>
              </p:cNvSpPr>
              <p:nvPr/>
            </p:nvSpPr>
            <p:spPr bwMode="auto">
              <a:xfrm>
                <a:off x="3143185" y="2428359"/>
                <a:ext cx="274320" cy="192024"/>
              </a:xfrm>
              <a:prstGeom prst="rect">
                <a:avLst/>
              </a:prstGeom>
              <a:solidFill>
                <a:srgbClr val="FFFFFF"/>
              </a:solidFill>
              <a:ln w="12700" algn="ctr">
                <a:noFill/>
                <a:miter lim="800000"/>
                <a:headEnd/>
                <a:tailEnd/>
              </a:ln>
              <a:effectLst/>
            </p:spPr>
            <p:txBody>
              <a:bodyPr wrap="none" lIns="9144" rIns="9144" anchor="ctr"/>
              <a:lstStyle/>
              <a:p>
                <a:pPr marL="1588" algn="ctr" eaLnBrk="0" hangingPunct="0">
                  <a:defRPr/>
                </a:pPr>
                <a:endParaRPr lang="en-US" sz="900" dirty="0">
                  <a:solidFill>
                    <a:srgbClr val="EEECE1">
                      <a:lumMod val="10000"/>
                    </a:srgbClr>
                  </a:solidFill>
                  <a:latin typeface="Helvetica"/>
                  <a:ea typeface="ＭＳ Ｐゴシック" charset="-128"/>
                  <a:cs typeface="Helvetica"/>
                  <a:sym typeface="Gill Sans" charset="0"/>
                </a:endParaRPr>
              </a:p>
            </p:txBody>
          </p:sp>
        </p:grpSp>
        <p:grpSp>
          <p:nvGrpSpPr>
            <p:cNvPr id="623" name="Group 622"/>
            <p:cNvGrpSpPr/>
            <p:nvPr/>
          </p:nvGrpSpPr>
          <p:grpSpPr>
            <a:xfrm>
              <a:off x="7380312" y="4458871"/>
              <a:ext cx="91440" cy="785307"/>
              <a:chOff x="7380312" y="4458871"/>
              <a:chExt cx="91440" cy="785307"/>
            </a:xfrm>
          </p:grpSpPr>
          <p:pic>
            <p:nvPicPr>
              <p:cNvPr id="632" name="Picture 631" descr="lock2.png"/>
              <p:cNvPicPr>
                <a:picLocks noChangeAspect="1"/>
              </p:cNvPicPr>
              <p:nvPr/>
            </p:nvPicPr>
            <p:blipFill>
              <a:blip r:embed="rId3" cstate="screen">
                <a:lum bright="70000" contrast="-7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380312" y="4458871"/>
                <a:ext cx="91440" cy="118154"/>
              </a:xfrm>
              <a:prstGeom prst="rect">
                <a:avLst/>
              </a:prstGeom>
              <a:solidFill>
                <a:srgbClr val="FF0000"/>
              </a:solidFill>
            </p:spPr>
          </p:pic>
          <p:pic>
            <p:nvPicPr>
              <p:cNvPr id="633" name="Picture 632" descr="lock2.png"/>
              <p:cNvPicPr>
                <a:picLocks noChangeAspect="1"/>
              </p:cNvPicPr>
              <p:nvPr/>
            </p:nvPicPr>
            <p:blipFill>
              <a:blip r:embed="rId3" cstate="screen">
                <a:lum bright="70000" contrast="-7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380312" y="4682767"/>
                <a:ext cx="91440" cy="118154"/>
              </a:xfrm>
              <a:prstGeom prst="rect">
                <a:avLst/>
              </a:prstGeom>
              <a:solidFill>
                <a:srgbClr val="FF0000"/>
              </a:solidFill>
            </p:spPr>
          </p:pic>
          <p:pic>
            <p:nvPicPr>
              <p:cNvPr id="634" name="Picture 633" descr="lock2.png"/>
              <p:cNvPicPr>
                <a:picLocks noChangeAspect="1"/>
              </p:cNvPicPr>
              <p:nvPr/>
            </p:nvPicPr>
            <p:blipFill>
              <a:blip r:embed="rId3" cstate="screen">
                <a:lum bright="70000" contrast="-7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380312" y="4899217"/>
                <a:ext cx="91440" cy="118154"/>
              </a:xfrm>
              <a:prstGeom prst="rect">
                <a:avLst/>
              </a:prstGeom>
              <a:solidFill>
                <a:srgbClr val="FF0000"/>
              </a:solidFill>
            </p:spPr>
          </p:pic>
          <p:pic>
            <p:nvPicPr>
              <p:cNvPr id="636" name="Picture 635" descr="lock2.png"/>
              <p:cNvPicPr>
                <a:picLocks noChangeAspect="1"/>
              </p:cNvPicPr>
              <p:nvPr/>
            </p:nvPicPr>
            <p:blipFill>
              <a:blip r:embed="rId3" cstate="screen">
                <a:lum bright="70000" contrast="-7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380312" y="5126024"/>
                <a:ext cx="91440" cy="118154"/>
              </a:xfrm>
              <a:prstGeom prst="rect">
                <a:avLst/>
              </a:prstGeom>
              <a:solidFill>
                <a:srgbClr val="FF0000"/>
              </a:solidFill>
            </p:spPr>
          </p:pic>
        </p:grpSp>
      </p:grpSp>
      <p:grpSp>
        <p:nvGrpSpPr>
          <p:cNvPr id="651" name="Group 650"/>
          <p:cNvGrpSpPr/>
          <p:nvPr/>
        </p:nvGrpSpPr>
        <p:grpSpPr>
          <a:xfrm>
            <a:off x="7490886" y="5375942"/>
            <a:ext cx="365760" cy="720080"/>
            <a:chOff x="7236296" y="5373216"/>
            <a:chExt cx="365760" cy="720080"/>
          </a:xfrm>
        </p:grpSpPr>
        <p:grpSp>
          <p:nvGrpSpPr>
            <p:cNvPr id="652" name="Group 651"/>
            <p:cNvGrpSpPr/>
            <p:nvPr/>
          </p:nvGrpSpPr>
          <p:grpSpPr>
            <a:xfrm>
              <a:off x="7236296" y="5373216"/>
              <a:ext cx="365760" cy="720080"/>
              <a:chOff x="4526022" y="6049000"/>
              <a:chExt cx="365760" cy="720080"/>
            </a:xfrm>
          </p:grpSpPr>
          <p:sp>
            <p:nvSpPr>
              <p:cNvPr id="656" name="Rectangle 655"/>
              <p:cNvSpPr/>
              <p:nvPr/>
            </p:nvSpPr>
            <p:spPr bwMode="auto">
              <a:xfrm>
                <a:off x="4526022" y="6049000"/>
                <a:ext cx="365760" cy="720080"/>
              </a:xfrm>
              <a:prstGeom prst="rect">
                <a:avLst/>
              </a:prstGeom>
              <a:solidFill>
                <a:srgbClr val="A6A6A6"/>
              </a:solidFill>
              <a:ln w="12700" algn="ctr">
                <a:noFill/>
                <a:miter lim="800000"/>
                <a:headEnd/>
                <a:tailEnd/>
              </a:ln>
              <a:effectLst/>
            </p:spPr>
            <p:txBody>
              <a:bodyPr wrap="none" lIns="9144" rIns="9144" anchor="ctr"/>
              <a:lstStyle/>
              <a:p>
                <a:pPr marL="193675" algn="ctr" eaLnBrk="0" hangingPunct="0">
                  <a:defRPr/>
                </a:pPr>
                <a:endParaRPr lang="en-US" sz="1000">
                  <a:solidFill>
                    <a:srgbClr val="EEECE1">
                      <a:lumMod val="10000"/>
                    </a:srgbClr>
                  </a:solidFill>
                  <a:latin typeface="Helvetica"/>
                  <a:ea typeface="ＭＳ Ｐゴシック" charset="-128"/>
                  <a:cs typeface="Helvetica"/>
                  <a:sym typeface="Gill Sans" charset="0"/>
                </a:endParaRPr>
              </a:p>
            </p:txBody>
          </p:sp>
          <p:sp>
            <p:nvSpPr>
              <p:cNvPr id="658" name="Rectangle 26"/>
              <p:cNvSpPr>
                <a:spLocks noChangeArrowheads="1"/>
              </p:cNvSpPr>
              <p:nvPr/>
            </p:nvSpPr>
            <p:spPr bwMode="auto">
              <a:xfrm>
                <a:off x="4572000" y="6309320"/>
                <a:ext cx="274320" cy="192024"/>
              </a:xfrm>
              <a:prstGeom prst="rect">
                <a:avLst/>
              </a:prstGeom>
              <a:solidFill>
                <a:srgbClr val="FF0000"/>
              </a:solidFill>
              <a:ln w="12700" algn="ctr">
                <a:noFill/>
                <a:miter lim="800000"/>
                <a:headEnd/>
                <a:tailEnd/>
              </a:ln>
              <a:effectLst/>
            </p:spPr>
            <p:txBody>
              <a:bodyPr wrap="none" lIns="9144" rIns="9144" anchor="ctr"/>
              <a:lstStyle/>
              <a:p>
                <a:pPr marL="1588" algn="ctr" eaLnBrk="0" hangingPunct="0">
                  <a:defRPr/>
                </a:pPr>
                <a:endParaRPr lang="en-US" sz="900" dirty="0">
                  <a:solidFill>
                    <a:srgbClr val="EEECE1">
                      <a:lumMod val="10000"/>
                    </a:srgbClr>
                  </a:solidFill>
                  <a:latin typeface="Helvetica"/>
                  <a:ea typeface="ＭＳ Ｐゴシック" charset="-128"/>
                  <a:cs typeface="Helvetica"/>
                  <a:sym typeface="Gill Sans" charset="0"/>
                </a:endParaRPr>
              </a:p>
            </p:txBody>
          </p:sp>
          <p:sp>
            <p:nvSpPr>
              <p:cNvPr id="659" name="Rectangle 26"/>
              <p:cNvSpPr>
                <a:spLocks noChangeArrowheads="1"/>
              </p:cNvSpPr>
              <p:nvPr/>
            </p:nvSpPr>
            <p:spPr bwMode="auto">
              <a:xfrm>
                <a:off x="4572000" y="6091124"/>
                <a:ext cx="274320" cy="192024"/>
              </a:xfrm>
              <a:prstGeom prst="rect">
                <a:avLst/>
              </a:prstGeom>
              <a:solidFill>
                <a:schemeClr val="bg1"/>
              </a:solidFill>
              <a:ln w="12700" algn="ctr">
                <a:noFill/>
                <a:miter lim="800000"/>
                <a:headEnd/>
                <a:tailEnd/>
              </a:ln>
              <a:effectLst/>
            </p:spPr>
            <p:txBody>
              <a:bodyPr wrap="none" lIns="9144" rIns="9144" anchor="ctr"/>
              <a:lstStyle/>
              <a:p>
                <a:pPr marL="1588" algn="ctr" eaLnBrk="0" hangingPunct="0">
                  <a:defRPr/>
                </a:pPr>
                <a:endParaRPr lang="en-US" sz="900" dirty="0">
                  <a:solidFill>
                    <a:srgbClr val="EEECE1">
                      <a:lumMod val="10000"/>
                    </a:srgbClr>
                  </a:solidFill>
                  <a:latin typeface="Helvetica"/>
                  <a:ea typeface="ＭＳ Ｐゴシック" charset="-128"/>
                  <a:cs typeface="Helvetica"/>
                  <a:sym typeface="Gill Sans" charset="0"/>
                </a:endParaRPr>
              </a:p>
            </p:txBody>
          </p:sp>
        </p:grpSp>
        <p:pic>
          <p:nvPicPr>
            <p:cNvPr id="654" name="Picture 653" descr="lock2.png"/>
            <p:cNvPicPr>
              <a:picLocks noChangeAspect="1"/>
            </p:cNvPicPr>
            <p:nvPr/>
          </p:nvPicPr>
          <p:blipFill>
            <a:blip r:embed="rId3" cstate="screen">
              <a:lum bright="70000" contrast="-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380312" y="5669416"/>
              <a:ext cx="91440" cy="118154"/>
            </a:xfrm>
            <a:prstGeom prst="rect">
              <a:avLst/>
            </a:prstGeom>
            <a:solidFill>
              <a:srgbClr val="FF0000"/>
            </a:solidFill>
          </p:spPr>
        </p:pic>
      </p:grpSp>
      <p:grpSp>
        <p:nvGrpSpPr>
          <p:cNvPr id="571" name="Group 570"/>
          <p:cNvGrpSpPr/>
          <p:nvPr/>
        </p:nvGrpSpPr>
        <p:grpSpPr>
          <a:xfrm>
            <a:off x="6012414" y="2386259"/>
            <a:ext cx="365760" cy="2952328"/>
            <a:chOff x="7239084" y="2383533"/>
            <a:chExt cx="365760" cy="2952328"/>
          </a:xfrm>
        </p:grpSpPr>
        <p:grpSp>
          <p:nvGrpSpPr>
            <p:cNvPr id="572" name="Group 571"/>
            <p:cNvGrpSpPr/>
            <p:nvPr/>
          </p:nvGrpSpPr>
          <p:grpSpPr>
            <a:xfrm>
              <a:off x="7239084" y="2383533"/>
              <a:ext cx="365760" cy="2952328"/>
              <a:chOff x="3092212" y="2383533"/>
              <a:chExt cx="365760" cy="2952328"/>
            </a:xfrm>
            <a:solidFill>
              <a:srgbClr val="FF0000"/>
            </a:solidFill>
          </p:grpSpPr>
          <p:sp>
            <p:nvSpPr>
              <p:cNvPr id="587" name="Rectangle 586"/>
              <p:cNvSpPr/>
              <p:nvPr/>
            </p:nvSpPr>
            <p:spPr bwMode="auto">
              <a:xfrm>
                <a:off x="3092212" y="2383533"/>
                <a:ext cx="365760" cy="2952328"/>
              </a:xfrm>
              <a:prstGeom prst="rect">
                <a:avLst/>
              </a:prstGeom>
              <a:solidFill>
                <a:srgbClr val="A6A6A6"/>
              </a:solidFill>
              <a:ln w="12700" algn="ctr">
                <a:noFill/>
                <a:miter lim="800000"/>
                <a:headEnd/>
                <a:tailEnd/>
              </a:ln>
              <a:effectLst/>
            </p:spPr>
            <p:txBody>
              <a:bodyPr wrap="none" lIns="9144" rIns="9144" anchor="ctr"/>
              <a:lstStyle/>
              <a:p>
                <a:pPr marL="193675" algn="ctr" eaLnBrk="0" hangingPunct="0">
                  <a:defRPr/>
                </a:pPr>
                <a:endParaRPr lang="en-US" sz="1000">
                  <a:solidFill>
                    <a:srgbClr val="EEECE1">
                      <a:lumMod val="10000"/>
                    </a:srgbClr>
                  </a:solidFill>
                  <a:latin typeface="Helvetica"/>
                  <a:ea typeface="ＭＳ Ｐゴシック" charset="-128"/>
                  <a:cs typeface="Helvetica"/>
                  <a:sym typeface="Gill Sans" charset="0"/>
                </a:endParaRPr>
              </a:p>
            </p:txBody>
          </p:sp>
          <p:sp>
            <p:nvSpPr>
              <p:cNvPr id="588" name="Rectangle 26"/>
              <p:cNvSpPr>
                <a:spLocks noChangeArrowheads="1"/>
              </p:cNvSpPr>
              <p:nvPr/>
            </p:nvSpPr>
            <p:spPr bwMode="auto">
              <a:xfrm>
                <a:off x="3143185" y="4861119"/>
                <a:ext cx="274320" cy="192024"/>
              </a:xfrm>
              <a:prstGeom prst="rect">
                <a:avLst/>
              </a:prstGeom>
              <a:grpFill/>
              <a:ln w="12700" algn="ctr">
                <a:noFill/>
                <a:miter lim="800000"/>
                <a:headEnd/>
                <a:tailEnd/>
              </a:ln>
              <a:effectLst/>
            </p:spPr>
            <p:txBody>
              <a:bodyPr wrap="none" lIns="9144" rIns="9144" anchor="ctr"/>
              <a:lstStyle/>
              <a:p>
                <a:pPr marL="1588" algn="ctr" eaLnBrk="0" hangingPunct="0">
                  <a:defRPr/>
                </a:pPr>
                <a:endParaRPr lang="en-US" sz="900" dirty="0">
                  <a:solidFill>
                    <a:srgbClr val="EEECE1">
                      <a:lumMod val="10000"/>
                    </a:srgbClr>
                  </a:solidFill>
                  <a:latin typeface="Helvetica"/>
                  <a:ea typeface="ＭＳ Ｐゴシック" charset="-128"/>
                  <a:cs typeface="Helvetica"/>
                  <a:sym typeface="Gill Sans" charset="0"/>
                </a:endParaRPr>
              </a:p>
            </p:txBody>
          </p:sp>
          <p:sp>
            <p:nvSpPr>
              <p:cNvPr id="589" name="Rectangle 26"/>
              <p:cNvSpPr>
                <a:spLocks noChangeArrowheads="1"/>
              </p:cNvSpPr>
              <p:nvPr/>
            </p:nvSpPr>
            <p:spPr bwMode="auto">
              <a:xfrm>
                <a:off x="3143185" y="4639959"/>
                <a:ext cx="274320" cy="192024"/>
              </a:xfrm>
              <a:prstGeom prst="rect">
                <a:avLst/>
              </a:prstGeom>
              <a:grpFill/>
              <a:ln w="12700" algn="ctr">
                <a:noFill/>
                <a:miter lim="800000"/>
                <a:headEnd/>
                <a:tailEnd/>
              </a:ln>
              <a:effectLst/>
            </p:spPr>
            <p:txBody>
              <a:bodyPr wrap="none" lIns="9144" rIns="9144" anchor="ctr"/>
              <a:lstStyle/>
              <a:p>
                <a:pPr marL="1588" algn="ctr" eaLnBrk="0" hangingPunct="0">
                  <a:defRPr/>
                </a:pPr>
                <a:endParaRPr lang="en-US" sz="900" dirty="0">
                  <a:solidFill>
                    <a:srgbClr val="EEECE1">
                      <a:lumMod val="10000"/>
                    </a:srgbClr>
                  </a:solidFill>
                  <a:latin typeface="Helvetica"/>
                  <a:ea typeface="ＭＳ Ｐゴシック" charset="-128"/>
                  <a:cs typeface="Helvetica"/>
                  <a:sym typeface="Gill Sans" charset="0"/>
                </a:endParaRPr>
              </a:p>
            </p:txBody>
          </p:sp>
          <p:sp>
            <p:nvSpPr>
              <p:cNvPr id="590" name="Rectangle 26"/>
              <p:cNvSpPr>
                <a:spLocks noChangeArrowheads="1"/>
              </p:cNvSpPr>
              <p:nvPr/>
            </p:nvSpPr>
            <p:spPr bwMode="auto">
              <a:xfrm>
                <a:off x="3143185" y="4418799"/>
                <a:ext cx="274320" cy="192024"/>
              </a:xfrm>
              <a:prstGeom prst="rect">
                <a:avLst/>
              </a:prstGeom>
              <a:grpFill/>
              <a:ln w="12700" algn="ctr">
                <a:noFill/>
                <a:miter lim="800000"/>
                <a:headEnd/>
                <a:tailEnd/>
              </a:ln>
              <a:effectLst/>
            </p:spPr>
            <p:txBody>
              <a:bodyPr wrap="none" lIns="9144" rIns="9144" anchor="ctr"/>
              <a:lstStyle/>
              <a:p>
                <a:pPr marL="1588" algn="ctr" eaLnBrk="0" hangingPunct="0">
                  <a:defRPr/>
                </a:pPr>
                <a:endParaRPr lang="en-US" sz="900" dirty="0">
                  <a:solidFill>
                    <a:srgbClr val="EEECE1">
                      <a:lumMod val="10000"/>
                    </a:srgbClr>
                  </a:solidFill>
                  <a:latin typeface="Helvetica"/>
                  <a:ea typeface="ＭＳ Ｐゴシック" charset="-128"/>
                  <a:cs typeface="Helvetica"/>
                  <a:sym typeface="Gill Sans" charset="0"/>
                </a:endParaRPr>
              </a:p>
            </p:txBody>
          </p:sp>
          <p:sp>
            <p:nvSpPr>
              <p:cNvPr id="591" name="Rectangle 26"/>
              <p:cNvSpPr>
                <a:spLocks noChangeArrowheads="1"/>
              </p:cNvSpPr>
              <p:nvPr/>
            </p:nvSpPr>
            <p:spPr bwMode="auto">
              <a:xfrm>
                <a:off x="3143185" y="4197639"/>
                <a:ext cx="274320" cy="192024"/>
              </a:xfrm>
              <a:prstGeom prst="rect">
                <a:avLst/>
              </a:prstGeom>
              <a:grpFill/>
              <a:ln w="12700" algn="ctr">
                <a:noFill/>
                <a:miter lim="800000"/>
                <a:headEnd/>
                <a:tailEnd/>
              </a:ln>
              <a:effectLst/>
            </p:spPr>
            <p:txBody>
              <a:bodyPr wrap="none" lIns="9144" rIns="9144" anchor="ctr"/>
              <a:lstStyle/>
              <a:p>
                <a:pPr marL="1588" algn="ctr" eaLnBrk="0" hangingPunct="0">
                  <a:defRPr/>
                </a:pPr>
                <a:endParaRPr lang="en-US" sz="900" dirty="0">
                  <a:solidFill>
                    <a:srgbClr val="EEECE1">
                      <a:lumMod val="10000"/>
                    </a:srgbClr>
                  </a:solidFill>
                  <a:latin typeface="Helvetica"/>
                  <a:ea typeface="ＭＳ Ｐゴシック" charset="-128"/>
                  <a:cs typeface="Helvetica"/>
                  <a:sym typeface="Gill Sans" charset="0"/>
                </a:endParaRPr>
              </a:p>
            </p:txBody>
          </p:sp>
          <p:sp>
            <p:nvSpPr>
              <p:cNvPr id="592" name="Rectangle 26"/>
              <p:cNvSpPr>
                <a:spLocks noChangeArrowheads="1"/>
              </p:cNvSpPr>
              <p:nvPr/>
            </p:nvSpPr>
            <p:spPr bwMode="auto">
              <a:xfrm>
                <a:off x="3143185" y="3976479"/>
                <a:ext cx="274320" cy="192024"/>
              </a:xfrm>
              <a:prstGeom prst="rect">
                <a:avLst/>
              </a:prstGeom>
              <a:grpFill/>
              <a:ln w="12700" algn="ctr">
                <a:noFill/>
                <a:miter lim="800000"/>
                <a:headEnd/>
                <a:tailEnd/>
              </a:ln>
              <a:effectLst/>
            </p:spPr>
            <p:txBody>
              <a:bodyPr wrap="none" lIns="9144" rIns="9144" anchor="ctr"/>
              <a:lstStyle/>
              <a:p>
                <a:pPr marL="1588" algn="ctr" eaLnBrk="0" hangingPunct="0">
                  <a:defRPr/>
                </a:pPr>
                <a:endParaRPr lang="en-US" sz="900" dirty="0">
                  <a:solidFill>
                    <a:srgbClr val="EEECE1">
                      <a:lumMod val="10000"/>
                    </a:srgbClr>
                  </a:solidFill>
                  <a:latin typeface="Helvetica"/>
                  <a:ea typeface="ＭＳ Ｐゴシック" charset="-128"/>
                  <a:cs typeface="Helvetica"/>
                  <a:sym typeface="Gill Sans" charset="0"/>
                </a:endParaRPr>
              </a:p>
            </p:txBody>
          </p:sp>
          <p:sp>
            <p:nvSpPr>
              <p:cNvPr id="593" name="Rectangle 26"/>
              <p:cNvSpPr>
                <a:spLocks noChangeArrowheads="1"/>
              </p:cNvSpPr>
              <p:nvPr/>
            </p:nvSpPr>
            <p:spPr bwMode="auto">
              <a:xfrm>
                <a:off x="3143185" y="3755319"/>
                <a:ext cx="274320" cy="192024"/>
              </a:xfrm>
              <a:prstGeom prst="rect">
                <a:avLst/>
              </a:prstGeom>
              <a:grpFill/>
              <a:ln w="12700" algn="ctr">
                <a:noFill/>
                <a:miter lim="800000"/>
                <a:headEnd/>
                <a:tailEnd/>
              </a:ln>
              <a:effectLst/>
            </p:spPr>
            <p:txBody>
              <a:bodyPr wrap="none" lIns="9144" rIns="9144" anchor="ctr"/>
              <a:lstStyle/>
              <a:p>
                <a:pPr marL="1588" algn="ctr" eaLnBrk="0" hangingPunct="0">
                  <a:defRPr/>
                </a:pPr>
                <a:endParaRPr lang="en-US" sz="900" dirty="0">
                  <a:solidFill>
                    <a:srgbClr val="EEECE1">
                      <a:lumMod val="10000"/>
                    </a:srgbClr>
                  </a:solidFill>
                  <a:latin typeface="Helvetica"/>
                  <a:ea typeface="ＭＳ Ｐゴシック" charset="-128"/>
                  <a:cs typeface="Helvetica"/>
                  <a:sym typeface="Gill Sans" charset="0"/>
                </a:endParaRPr>
              </a:p>
            </p:txBody>
          </p:sp>
          <p:sp>
            <p:nvSpPr>
              <p:cNvPr id="594" name="Rectangle 26"/>
              <p:cNvSpPr>
                <a:spLocks noChangeArrowheads="1"/>
              </p:cNvSpPr>
              <p:nvPr/>
            </p:nvSpPr>
            <p:spPr bwMode="auto">
              <a:xfrm>
                <a:off x="3143185" y="3534159"/>
                <a:ext cx="274320" cy="192024"/>
              </a:xfrm>
              <a:prstGeom prst="rect">
                <a:avLst/>
              </a:prstGeom>
              <a:grpFill/>
              <a:ln w="12700" algn="ctr">
                <a:noFill/>
                <a:miter lim="800000"/>
                <a:headEnd/>
                <a:tailEnd/>
              </a:ln>
              <a:effectLst/>
            </p:spPr>
            <p:txBody>
              <a:bodyPr wrap="none" lIns="9144" rIns="9144" anchor="ctr"/>
              <a:lstStyle/>
              <a:p>
                <a:pPr marL="1588" algn="ctr" eaLnBrk="0" hangingPunct="0">
                  <a:defRPr/>
                </a:pPr>
                <a:endParaRPr lang="en-US" sz="900" dirty="0">
                  <a:solidFill>
                    <a:srgbClr val="EEECE1">
                      <a:lumMod val="10000"/>
                    </a:srgbClr>
                  </a:solidFill>
                  <a:latin typeface="Helvetica"/>
                  <a:ea typeface="ＭＳ Ｐゴシック" charset="-128"/>
                  <a:cs typeface="Helvetica"/>
                  <a:sym typeface="Gill Sans" charset="0"/>
                </a:endParaRPr>
              </a:p>
            </p:txBody>
          </p:sp>
          <p:sp>
            <p:nvSpPr>
              <p:cNvPr id="596" name="Rectangle 26"/>
              <p:cNvSpPr>
                <a:spLocks noChangeArrowheads="1"/>
              </p:cNvSpPr>
              <p:nvPr/>
            </p:nvSpPr>
            <p:spPr bwMode="auto">
              <a:xfrm>
                <a:off x="3143185" y="3091839"/>
                <a:ext cx="274320" cy="192024"/>
              </a:xfrm>
              <a:prstGeom prst="rect">
                <a:avLst/>
              </a:prstGeom>
              <a:grpFill/>
              <a:ln w="12700" algn="ctr">
                <a:noFill/>
                <a:miter lim="800000"/>
                <a:headEnd/>
                <a:tailEnd/>
              </a:ln>
              <a:effectLst/>
            </p:spPr>
            <p:txBody>
              <a:bodyPr wrap="none" lIns="9144" rIns="9144" anchor="ctr"/>
              <a:lstStyle/>
              <a:p>
                <a:pPr marL="1588" algn="ctr" eaLnBrk="0" hangingPunct="0">
                  <a:defRPr/>
                </a:pPr>
                <a:endParaRPr lang="en-US" sz="900" dirty="0">
                  <a:solidFill>
                    <a:srgbClr val="EEECE1">
                      <a:lumMod val="10000"/>
                    </a:srgbClr>
                  </a:solidFill>
                  <a:latin typeface="Helvetica"/>
                  <a:ea typeface="ＭＳ Ｐゴシック" charset="-128"/>
                  <a:cs typeface="Helvetica"/>
                  <a:sym typeface="Gill Sans" charset="0"/>
                </a:endParaRPr>
              </a:p>
            </p:txBody>
          </p:sp>
          <p:sp>
            <p:nvSpPr>
              <p:cNvPr id="599" name="Rectangle 26"/>
              <p:cNvSpPr>
                <a:spLocks noChangeArrowheads="1"/>
              </p:cNvSpPr>
              <p:nvPr/>
            </p:nvSpPr>
            <p:spPr bwMode="auto">
              <a:xfrm>
                <a:off x="3143185" y="5082281"/>
                <a:ext cx="274320" cy="192024"/>
              </a:xfrm>
              <a:prstGeom prst="rect">
                <a:avLst/>
              </a:prstGeom>
              <a:grpFill/>
              <a:ln w="12700" algn="ctr">
                <a:noFill/>
                <a:miter lim="800000"/>
                <a:headEnd/>
                <a:tailEnd/>
              </a:ln>
              <a:effectLst/>
            </p:spPr>
            <p:txBody>
              <a:bodyPr wrap="none" lIns="9144" rIns="9144" anchor="ctr"/>
              <a:lstStyle/>
              <a:p>
                <a:pPr marL="1588" algn="ctr" eaLnBrk="0" hangingPunct="0">
                  <a:defRPr/>
                </a:pPr>
                <a:endParaRPr lang="en-US" sz="900" dirty="0">
                  <a:solidFill>
                    <a:srgbClr val="EEECE1">
                      <a:lumMod val="10000"/>
                    </a:srgbClr>
                  </a:solidFill>
                  <a:latin typeface="Helvetica"/>
                  <a:ea typeface="ＭＳ Ｐゴシック" charset="-128"/>
                  <a:cs typeface="Helvetica"/>
                  <a:sym typeface="Gill Sans" charset="0"/>
                </a:endParaRPr>
              </a:p>
            </p:txBody>
          </p:sp>
        </p:grpSp>
        <p:grpSp>
          <p:nvGrpSpPr>
            <p:cNvPr id="573" name="Group 572"/>
            <p:cNvGrpSpPr/>
            <p:nvPr/>
          </p:nvGrpSpPr>
          <p:grpSpPr>
            <a:xfrm>
              <a:off x="7380312" y="3132128"/>
              <a:ext cx="91440" cy="2112050"/>
              <a:chOff x="7380312" y="3132128"/>
              <a:chExt cx="91440" cy="2112050"/>
            </a:xfrm>
          </p:grpSpPr>
          <p:pic>
            <p:nvPicPr>
              <p:cNvPr id="577" name="Picture 576" descr="lock2.png"/>
              <p:cNvPicPr>
                <a:picLocks noChangeAspect="1"/>
              </p:cNvPicPr>
              <p:nvPr/>
            </p:nvPicPr>
            <p:blipFill>
              <a:blip r:embed="rId3" cstate="screen">
                <a:lum bright="70000" contrast="-7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380312" y="3132128"/>
                <a:ext cx="91440" cy="118154"/>
              </a:xfrm>
              <a:prstGeom prst="rect">
                <a:avLst/>
              </a:prstGeom>
              <a:solidFill>
                <a:srgbClr val="FF0000"/>
              </a:solidFill>
            </p:spPr>
          </p:pic>
          <p:pic>
            <p:nvPicPr>
              <p:cNvPr id="579" name="Picture 578" descr="lock2.png"/>
              <p:cNvPicPr>
                <a:picLocks noChangeAspect="1"/>
              </p:cNvPicPr>
              <p:nvPr/>
            </p:nvPicPr>
            <p:blipFill>
              <a:blip r:embed="rId3" cstate="screen">
                <a:lum bright="70000" contrast="-7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380312" y="3575216"/>
                <a:ext cx="91440" cy="118154"/>
              </a:xfrm>
              <a:prstGeom prst="rect">
                <a:avLst/>
              </a:prstGeom>
              <a:solidFill>
                <a:srgbClr val="FF0000"/>
              </a:solidFill>
            </p:spPr>
          </p:pic>
          <p:pic>
            <p:nvPicPr>
              <p:cNvPr id="580" name="Picture 579" descr="lock2.png"/>
              <p:cNvPicPr>
                <a:picLocks noChangeAspect="1"/>
              </p:cNvPicPr>
              <p:nvPr/>
            </p:nvPicPr>
            <p:blipFill>
              <a:blip r:embed="rId3" cstate="screen">
                <a:lum bright="70000" contrast="-7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380312" y="3796760"/>
                <a:ext cx="91440" cy="118154"/>
              </a:xfrm>
              <a:prstGeom prst="rect">
                <a:avLst/>
              </a:prstGeom>
              <a:solidFill>
                <a:srgbClr val="FF0000"/>
              </a:solidFill>
            </p:spPr>
          </p:pic>
          <p:pic>
            <p:nvPicPr>
              <p:cNvPr id="581" name="Picture 580" descr="lock2.png"/>
              <p:cNvPicPr>
                <a:picLocks noChangeAspect="1"/>
              </p:cNvPicPr>
              <p:nvPr/>
            </p:nvPicPr>
            <p:blipFill>
              <a:blip r:embed="rId3" cstate="screen">
                <a:lum bright="70000" contrast="-7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380312" y="4018304"/>
                <a:ext cx="91440" cy="118154"/>
              </a:xfrm>
              <a:prstGeom prst="rect">
                <a:avLst/>
              </a:prstGeom>
              <a:solidFill>
                <a:srgbClr val="FF0000"/>
              </a:solidFill>
            </p:spPr>
          </p:pic>
          <p:pic>
            <p:nvPicPr>
              <p:cNvPr id="582" name="Picture 581" descr="lock2.png"/>
              <p:cNvPicPr>
                <a:picLocks noChangeAspect="1"/>
              </p:cNvPicPr>
              <p:nvPr/>
            </p:nvPicPr>
            <p:blipFill>
              <a:blip r:embed="rId3" cstate="screen">
                <a:lum bright="70000" contrast="-7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380312" y="4239848"/>
                <a:ext cx="91440" cy="118154"/>
              </a:xfrm>
              <a:prstGeom prst="rect">
                <a:avLst/>
              </a:prstGeom>
              <a:solidFill>
                <a:srgbClr val="FF0000"/>
              </a:solidFill>
            </p:spPr>
          </p:pic>
          <p:pic>
            <p:nvPicPr>
              <p:cNvPr id="583" name="Picture 582" descr="lock2.png"/>
              <p:cNvPicPr>
                <a:picLocks noChangeAspect="1"/>
              </p:cNvPicPr>
              <p:nvPr/>
            </p:nvPicPr>
            <p:blipFill>
              <a:blip r:embed="rId3" cstate="screen">
                <a:lum bright="70000" contrast="-7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380312" y="4461392"/>
                <a:ext cx="91440" cy="118154"/>
              </a:xfrm>
              <a:prstGeom prst="rect">
                <a:avLst/>
              </a:prstGeom>
              <a:solidFill>
                <a:srgbClr val="FF0000"/>
              </a:solidFill>
            </p:spPr>
          </p:pic>
          <p:pic>
            <p:nvPicPr>
              <p:cNvPr id="584" name="Picture 583" descr="lock2.png"/>
              <p:cNvPicPr>
                <a:picLocks noChangeAspect="1"/>
              </p:cNvPicPr>
              <p:nvPr/>
            </p:nvPicPr>
            <p:blipFill>
              <a:blip r:embed="rId3" cstate="screen">
                <a:lum bright="70000" contrast="-7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380312" y="4682936"/>
                <a:ext cx="91440" cy="118154"/>
              </a:xfrm>
              <a:prstGeom prst="rect">
                <a:avLst/>
              </a:prstGeom>
              <a:solidFill>
                <a:srgbClr val="FF0000"/>
              </a:solidFill>
            </p:spPr>
          </p:pic>
          <p:pic>
            <p:nvPicPr>
              <p:cNvPr id="585" name="Picture 584" descr="lock2.png"/>
              <p:cNvPicPr>
                <a:picLocks noChangeAspect="1"/>
              </p:cNvPicPr>
              <p:nvPr/>
            </p:nvPicPr>
            <p:blipFill>
              <a:blip r:embed="rId3" cstate="screen">
                <a:lum bright="70000" contrast="-7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380312" y="4904480"/>
                <a:ext cx="91440" cy="118154"/>
              </a:xfrm>
              <a:prstGeom prst="rect">
                <a:avLst/>
              </a:prstGeom>
              <a:solidFill>
                <a:srgbClr val="FF0000"/>
              </a:solidFill>
            </p:spPr>
          </p:pic>
          <p:pic>
            <p:nvPicPr>
              <p:cNvPr id="586" name="Picture 585" descr="lock2.png"/>
              <p:cNvPicPr>
                <a:picLocks noChangeAspect="1"/>
              </p:cNvPicPr>
              <p:nvPr/>
            </p:nvPicPr>
            <p:blipFill>
              <a:blip r:embed="rId3" cstate="screen">
                <a:lum bright="70000" contrast="-7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380312" y="5126024"/>
                <a:ext cx="91440" cy="118154"/>
              </a:xfrm>
              <a:prstGeom prst="rect">
                <a:avLst/>
              </a:prstGeom>
              <a:solidFill>
                <a:srgbClr val="FF0000"/>
              </a:solidFill>
            </p:spPr>
          </p:pic>
        </p:grpSp>
      </p:grpSp>
      <p:sp>
        <p:nvSpPr>
          <p:cNvPr id="660" name="Rectangle 26"/>
          <p:cNvSpPr>
            <a:spLocks noChangeArrowheads="1"/>
          </p:cNvSpPr>
          <p:nvPr/>
        </p:nvSpPr>
        <p:spPr bwMode="auto">
          <a:xfrm>
            <a:off x="6060388" y="2436353"/>
            <a:ext cx="274320" cy="192024"/>
          </a:xfrm>
          <a:prstGeom prst="rect">
            <a:avLst/>
          </a:prstGeom>
          <a:solidFill>
            <a:schemeClr val="bg1"/>
          </a:solidFill>
          <a:ln w="12700" algn="ctr">
            <a:noFill/>
            <a:miter lim="800000"/>
            <a:headEnd/>
            <a:tailEnd/>
          </a:ln>
          <a:effectLst/>
        </p:spPr>
        <p:txBody>
          <a:bodyPr wrap="none" lIns="9144" rIns="9144" anchor="ctr"/>
          <a:lstStyle/>
          <a:p>
            <a:pPr marL="1588" algn="ctr" eaLnBrk="0" hangingPunct="0">
              <a:defRPr/>
            </a:pPr>
            <a:endParaRPr lang="en-US" sz="900" dirty="0">
              <a:solidFill>
                <a:srgbClr val="EEECE1">
                  <a:lumMod val="10000"/>
                </a:srgbClr>
              </a:solidFill>
              <a:latin typeface="Helvetica"/>
              <a:ea typeface="ＭＳ Ｐゴシック" charset="-128"/>
              <a:cs typeface="Helvetica"/>
              <a:sym typeface="Gill Sans" charset="0"/>
            </a:endParaRPr>
          </a:p>
        </p:txBody>
      </p:sp>
      <p:grpSp>
        <p:nvGrpSpPr>
          <p:cNvPr id="601" name="Group 600"/>
          <p:cNvGrpSpPr/>
          <p:nvPr/>
        </p:nvGrpSpPr>
        <p:grpSpPr>
          <a:xfrm>
            <a:off x="6020881" y="5375942"/>
            <a:ext cx="365760" cy="720080"/>
            <a:chOff x="7236296" y="5373216"/>
            <a:chExt cx="365760" cy="720080"/>
          </a:xfrm>
        </p:grpSpPr>
        <p:grpSp>
          <p:nvGrpSpPr>
            <p:cNvPr id="602" name="Group 601"/>
            <p:cNvGrpSpPr/>
            <p:nvPr/>
          </p:nvGrpSpPr>
          <p:grpSpPr>
            <a:xfrm>
              <a:off x="7236296" y="5373216"/>
              <a:ext cx="365760" cy="720080"/>
              <a:chOff x="4526022" y="6049000"/>
              <a:chExt cx="365760" cy="720080"/>
            </a:xfrm>
          </p:grpSpPr>
          <p:sp>
            <p:nvSpPr>
              <p:cNvPr id="606" name="Rectangle 605"/>
              <p:cNvSpPr/>
              <p:nvPr/>
            </p:nvSpPr>
            <p:spPr bwMode="auto">
              <a:xfrm>
                <a:off x="4526022" y="6049000"/>
                <a:ext cx="365760" cy="720080"/>
              </a:xfrm>
              <a:prstGeom prst="rect">
                <a:avLst/>
              </a:prstGeom>
              <a:solidFill>
                <a:srgbClr val="A6A6A6"/>
              </a:solidFill>
              <a:ln w="12700" algn="ctr">
                <a:noFill/>
                <a:miter lim="800000"/>
                <a:headEnd/>
                <a:tailEnd/>
              </a:ln>
              <a:effectLst/>
            </p:spPr>
            <p:txBody>
              <a:bodyPr wrap="none" lIns="9144" rIns="9144" anchor="ctr"/>
              <a:lstStyle/>
              <a:p>
                <a:pPr marL="193675" algn="ctr" eaLnBrk="0" hangingPunct="0">
                  <a:defRPr/>
                </a:pPr>
                <a:endParaRPr lang="en-US" sz="1000">
                  <a:solidFill>
                    <a:srgbClr val="EEECE1">
                      <a:lumMod val="10000"/>
                    </a:srgbClr>
                  </a:solidFill>
                  <a:latin typeface="Helvetica"/>
                  <a:ea typeface="ＭＳ Ｐゴシック" charset="-128"/>
                  <a:cs typeface="Helvetica"/>
                  <a:sym typeface="Gill Sans" charset="0"/>
                </a:endParaRPr>
              </a:p>
            </p:txBody>
          </p:sp>
          <p:sp>
            <p:nvSpPr>
              <p:cNvPr id="607" name="Rectangle 26"/>
              <p:cNvSpPr>
                <a:spLocks noChangeArrowheads="1"/>
              </p:cNvSpPr>
              <p:nvPr/>
            </p:nvSpPr>
            <p:spPr bwMode="auto">
              <a:xfrm>
                <a:off x="4572000" y="6527516"/>
                <a:ext cx="274320" cy="192024"/>
              </a:xfrm>
              <a:prstGeom prst="rect">
                <a:avLst/>
              </a:prstGeom>
              <a:solidFill>
                <a:srgbClr val="FF0000"/>
              </a:solidFill>
              <a:ln w="12700" algn="ctr">
                <a:noFill/>
                <a:miter lim="800000"/>
                <a:headEnd/>
                <a:tailEnd/>
              </a:ln>
              <a:effectLst/>
            </p:spPr>
            <p:txBody>
              <a:bodyPr wrap="none" lIns="9144" rIns="9144" anchor="ctr"/>
              <a:lstStyle/>
              <a:p>
                <a:pPr marL="1588" algn="ctr" eaLnBrk="0" hangingPunct="0">
                  <a:defRPr/>
                </a:pPr>
                <a:endParaRPr lang="en-US" sz="900" dirty="0">
                  <a:solidFill>
                    <a:srgbClr val="EEECE1">
                      <a:lumMod val="10000"/>
                    </a:srgbClr>
                  </a:solidFill>
                  <a:latin typeface="Helvetica"/>
                  <a:ea typeface="ＭＳ Ｐゴシック" charset="-128"/>
                  <a:cs typeface="Helvetica"/>
                  <a:sym typeface="Gill Sans" charset="0"/>
                </a:endParaRPr>
              </a:p>
            </p:txBody>
          </p:sp>
          <p:sp>
            <p:nvSpPr>
              <p:cNvPr id="608" name="Rectangle 26"/>
              <p:cNvSpPr>
                <a:spLocks noChangeArrowheads="1"/>
              </p:cNvSpPr>
              <p:nvPr/>
            </p:nvSpPr>
            <p:spPr bwMode="auto">
              <a:xfrm>
                <a:off x="4572000" y="6309320"/>
                <a:ext cx="274320" cy="192024"/>
              </a:xfrm>
              <a:prstGeom prst="rect">
                <a:avLst/>
              </a:prstGeom>
              <a:solidFill>
                <a:srgbClr val="FF0000"/>
              </a:solidFill>
              <a:ln w="12700" algn="ctr">
                <a:noFill/>
                <a:miter lim="800000"/>
                <a:headEnd/>
                <a:tailEnd/>
              </a:ln>
              <a:effectLst/>
            </p:spPr>
            <p:txBody>
              <a:bodyPr wrap="none" lIns="9144" rIns="9144" anchor="ctr"/>
              <a:lstStyle/>
              <a:p>
                <a:pPr marL="1588" algn="ctr" eaLnBrk="0" hangingPunct="0">
                  <a:defRPr/>
                </a:pPr>
                <a:endParaRPr lang="en-US" sz="900" dirty="0">
                  <a:solidFill>
                    <a:srgbClr val="EEECE1">
                      <a:lumMod val="10000"/>
                    </a:srgbClr>
                  </a:solidFill>
                  <a:latin typeface="Helvetica"/>
                  <a:ea typeface="ＭＳ Ｐゴシック" charset="-128"/>
                  <a:cs typeface="Helvetica"/>
                  <a:sym typeface="Gill Sans" charset="0"/>
                </a:endParaRPr>
              </a:p>
            </p:txBody>
          </p:sp>
          <p:sp>
            <p:nvSpPr>
              <p:cNvPr id="609" name="Rectangle 26"/>
              <p:cNvSpPr>
                <a:spLocks noChangeArrowheads="1"/>
              </p:cNvSpPr>
              <p:nvPr/>
            </p:nvSpPr>
            <p:spPr bwMode="auto">
              <a:xfrm>
                <a:off x="4572000" y="6091124"/>
                <a:ext cx="274320" cy="192024"/>
              </a:xfrm>
              <a:prstGeom prst="rect">
                <a:avLst/>
              </a:prstGeom>
              <a:solidFill>
                <a:srgbClr val="FF0000"/>
              </a:solidFill>
              <a:ln w="12700" algn="ctr">
                <a:noFill/>
                <a:miter lim="800000"/>
                <a:headEnd/>
                <a:tailEnd/>
              </a:ln>
              <a:effectLst/>
            </p:spPr>
            <p:txBody>
              <a:bodyPr wrap="none" lIns="9144" rIns="9144" anchor="ctr"/>
              <a:lstStyle/>
              <a:p>
                <a:pPr marL="1588" algn="ctr" eaLnBrk="0" hangingPunct="0">
                  <a:defRPr/>
                </a:pPr>
                <a:endParaRPr lang="en-US" sz="900" dirty="0">
                  <a:solidFill>
                    <a:srgbClr val="EEECE1">
                      <a:lumMod val="10000"/>
                    </a:srgbClr>
                  </a:solidFill>
                  <a:latin typeface="Helvetica"/>
                  <a:ea typeface="ＭＳ Ｐゴシック" charset="-128"/>
                  <a:cs typeface="Helvetica"/>
                  <a:sym typeface="Gill Sans" charset="0"/>
                </a:endParaRPr>
              </a:p>
            </p:txBody>
          </p:sp>
        </p:grpSp>
        <p:pic>
          <p:nvPicPr>
            <p:cNvPr id="603" name="Picture 602" descr="lock2.png"/>
            <p:cNvPicPr>
              <a:picLocks noChangeAspect="1"/>
            </p:cNvPicPr>
            <p:nvPr/>
          </p:nvPicPr>
          <p:blipFill>
            <a:blip r:embed="rId3" cstate="screen">
              <a:lum bright="70000" contrast="-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380312" y="5445224"/>
              <a:ext cx="91440" cy="118154"/>
            </a:xfrm>
            <a:prstGeom prst="rect">
              <a:avLst/>
            </a:prstGeom>
            <a:solidFill>
              <a:srgbClr val="FF0000"/>
            </a:solidFill>
          </p:spPr>
        </p:pic>
        <p:pic>
          <p:nvPicPr>
            <p:cNvPr id="604" name="Picture 603" descr="lock2.png"/>
            <p:cNvPicPr>
              <a:picLocks noChangeAspect="1"/>
            </p:cNvPicPr>
            <p:nvPr/>
          </p:nvPicPr>
          <p:blipFill>
            <a:blip r:embed="rId3" cstate="screen">
              <a:lum bright="70000" contrast="-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380312" y="5669416"/>
              <a:ext cx="91440" cy="118154"/>
            </a:xfrm>
            <a:prstGeom prst="rect">
              <a:avLst/>
            </a:prstGeom>
            <a:solidFill>
              <a:srgbClr val="FF0000"/>
            </a:solidFill>
          </p:spPr>
        </p:pic>
        <p:pic>
          <p:nvPicPr>
            <p:cNvPr id="605" name="Picture 604" descr="lock2.png"/>
            <p:cNvPicPr>
              <a:picLocks noChangeAspect="1"/>
            </p:cNvPicPr>
            <p:nvPr/>
          </p:nvPicPr>
          <p:blipFill>
            <a:blip r:embed="rId3" cstate="screen">
              <a:lum bright="70000" contrast="-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380312" y="5893608"/>
              <a:ext cx="91440" cy="118154"/>
            </a:xfrm>
            <a:prstGeom prst="rect">
              <a:avLst/>
            </a:prstGeom>
            <a:solidFill>
              <a:srgbClr val="FF0000"/>
            </a:solidFill>
          </p:spPr>
        </p:pic>
      </p:grpSp>
      <p:grpSp>
        <p:nvGrpSpPr>
          <p:cNvPr id="57" name="Group 56"/>
          <p:cNvGrpSpPr/>
          <p:nvPr/>
        </p:nvGrpSpPr>
        <p:grpSpPr>
          <a:xfrm>
            <a:off x="6059021" y="2876867"/>
            <a:ext cx="278565" cy="195853"/>
            <a:chOff x="4274229" y="2428359"/>
            <a:chExt cx="278565" cy="195853"/>
          </a:xfrm>
        </p:grpSpPr>
        <p:sp>
          <p:nvSpPr>
            <p:cNvPr id="661" name="Rectangle 26"/>
            <p:cNvSpPr>
              <a:spLocks noChangeArrowheads="1"/>
            </p:cNvSpPr>
            <p:nvPr/>
          </p:nvSpPr>
          <p:spPr bwMode="auto">
            <a:xfrm>
              <a:off x="4274229" y="2428359"/>
              <a:ext cx="274320" cy="192024"/>
            </a:xfrm>
            <a:custGeom>
              <a:avLst/>
              <a:gdLst>
                <a:gd name="connsiteX0" fmla="*/ 0 w 274320"/>
                <a:gd name="connsiteY0" fmla="*/ 0 h 192024"/>
                <a:gd name="connsiteX1" fmla="*/ 274320 w 274320"/>
                <a:gd name="connsiteY1" fmla="*/ 0 h 192024"/>
                <a:gd name="connsiteX2" fmla="*/ 274320 w 274320"/>
                <a:gd name="connsiteY2" fmla="*/ 192024 h 192024"/>
                <a:gd name="connsiteX3" fmla="*/ 0 w 274320"/>
                <a:gd name="connsiteY3" fmla="*/ 192024 h 192024"/>
                <a:gd name="connsiteX4" fmla="*/ 0 w 274320"/>
                <a:gd name="connsiteY4" fmla="*/ 0 h 192024"/>
                <a:gd name="connsiteX0" fmla="*/ 0 w 274320"/>
                <a:gd name="connsiteY0" fmla="*/ 192024 h 192024"/>
                <a:gd name="connsiteX1" fmla="*/ 274320 w 274320"/>
                <a:gd name="connsiteY1" fmla="*/ 0 h 192024"/>
                <a:gd name="connsiteX2" fmla="*/ 274320 w 274320"/>
                <a:gd name="connsiteY2" fmla="*/ 192024 h 192024"/>
                <a:gd name="connsiteX3" fmla="*/ 0 w 274320"/>
                <a:gd name="connsiteY3" fmla="*/ 192024 h 192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4320" h="192024">
                  <a:moveTo>
                    <a:pt x="0" y="192024"/>
                  </a:moveTo>
                  <a:lnTo>
                    <a:pt x="274320" y="0"/>
                  </a:lnTo>
                  <a:lnTo>
                    <a:pt x="274320" y="192024"/>
                  </a:lnTo>
                  <a:lnTo>
                    <a:pt x="0" y="192024"/>
                  </a:lnTo>
                  <a:close/>
                </a:path>
              </a:pathLst>
            </a:custGeom>
            <a:solidFill>
              <a:srgbClr val="FF0000"/>
            </a:solidFill>
            <a:ln w="12700" algn="ctr">
              <a:noFill/>
              <a:miter lim="800000"/>
              <a:headEnd/>
              <a:tailEnd/>
            </a:ln>
            <a:effectLst/>
          </p:spPr>
          <p:txBody>
            <a:bodyPr wrap="none" lIns="9144" rIns="9144" anchor="ctr"/>
            <a:lstStyle/>
            <a:p>
              <a:pPr marL="1588" algn="ctr" eaLnBrk="0" hangingPunct="0">
                <a:defRPr/>
              </a:pPr>
              <a:endParaRPr lang="en-US" sz="900" dirty="0">
                <a:solidFill>
                  <a:srgbClr val="EEECE1">
                    <a:lumMod val="10000"/>
                  </a:srgbClr>
                </a:solidFill>
                <a:latin typeface="Helvetica"/>
                <a:ea typeface="ＭＳ Ｐゴシック" charset="-128"/>
                <a:cs typeface="Helvetica"/>
                <a:sym typeface="Gill Sans" charset="0"/>
              </a:endParaRPr>
            </a:p>
          </p:txBody>
        </p:sp>
        <p:pic>
          <p:nvPicPr>
            <p:cNvPr id="663" name="Picture 662" descr="lock2.png"/>
            <p:cNvPicPr>
              <a:picLocks noChangeAspect="1"/>
            </p:cNvPicPr>
            <p:nvPr/>
          </p:nvPicPr>
          <p:blipFill>
            <a:blip r:embed="rId3" cstate="screen">
              <a:lum bright="70000" contrast="-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364484" y="2480197"/>
              <a:ext cx="91440" cy="118154"/>
            </a:xfrm>
            <a:prstGeom prst="rect">
              <a:avLst/>
            </a:prstGeom>
            <a:solidFill>
              <a:srgbClr val="FF0000"/>
            </a:solidFill>
          </p:spPr>
        </p:pic>
        <p:sp>
          <p:nvSpPr>
            <p:cNvPr id="664" name="Rectangle 26"/>
            <p:cNvSpPr>
              <a:spLocks noChangeArrowheads="1"/>
            </p:cNvSpPr>
            <p:nvPr/>
          </p:nvSpPr>
          <p:spPr bwMode="auto">
            <a:xfrm rot="10800000">
              <a:off x="4278474" y="2432188"/>
              <a:ext cx="274320" cy="192024"/>
            </a:xfrm>
            <a:custGeom>
              <a:avLst/>
              <a:gdLst>
                <a:gd name="connsiteX0" fmla="*/ 0 w 274320"/>
                <a:gd name="connsiteY0" fmla="*/ 0 h 192024"/>
                <a:gd name="connsiteX1" fmla="*/ 274320 w 274320"/>
                <a:gd name="connsiteY1" fmla="*/ 0 h 192024"/>
                <a:gd name="connsiteX2" fmla="*/ 274320 w 274320"/>
                <a:gd name="connsiteY2" fmla="*/ 192024 h 192024"/>
                <a:gd name="connsiteX3" fmla="*/ 0 w 274320"/>
                <a:gd name="connsiteY3" fmla="*/ 192024 h 192024"/>
                <a:gd name="connsiteX4" fmla="*/ 0 w 274320"/>
                <a:gd name="connsiteY4" fmla="*/ 0 h 192024"/>
                <a:gd name="connsiteX0" fmla="*/ 0 w 274320"/>
                <a:gd name="connsiteY0" fmla="*/ 192024 h 192024"/>
                <a:gd name="connsiteX1" fmla="*/ 274320 w 274320"/>
                <a:gd name="connsiteY1" fmla="*/ 0 h 192024"/>
                <a:gd name="connsiteX2" fmla="*/ 274320 w 274320"/>
                <a:gd name="connsiteY2" fmla="*/ 192024 h 192024"/>
                <a:gd name="connsiteX3" fmla="*/ 0 w 274320"/>
                <a:gd name="connsiteY3" fmla="*/ 192024 h 192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4320" h="192024">
                  <a:moveTo>
                    <a:pt x="0" y="192024"/>
                  </a:moveTo>
                  <a:lnTo>
                    <a:pt x="274320" y="0"/>
                  </a:lnTo>
                  <a:lnTo>
                    <a:pt x="274320" y="192024"/>
                  </a:lnTo>
                  <a:lnTo>
                    <a:pt x="0" y="192024"/>
                  </a:lnTo>
                  <a:close/>
                </a:path>
              </a:pathLst>
            </a:custGeom>
            <a:solidFill>
              <a:srgbClr val="FFFFFF"/>
            </a:solidFill>
            <a:ln w="12700" algn="ctr">
              <a:noFill/>
              <a:miter lim="800000"/>
              <a:headEnd/>
              <a:tailEnd/>
            </a:ln>
            <a:effectLst/>
          </p:spPr>
          <p:txBody>
            <a:bodyPr wrap="none" lIns="9144" rIns="9144" anchor="ctr"/>
            <a:lstStyle/>
            <a:p>
              <a:pPr marL="1588" algn="ctr" eaLnBrk="0" hangingPunct="0">
                <a:defRPr/>
              </a:pPr>
              <a:endParaRPr lang="en-US" sz="900" dirty="0">
                <a:solidFill>
                  <a:srgbClr val="EEECE1">
                    <a:lumMod val="10000"/>
                  </a:srgbClr>
                </a:solidFill>
                <a:latin typeface="Helvetica"/>
                <a:ea typeface="ＭＳ Ｐゴシック" charset="-128"/>
                <a:cs typeface="Helvetica"/>
                <a:sym typeface="Gill Sans" charset="0"/>
              </a:endParaRPr>
            </a:p>
          </p:txBody>
        </p:sp>
      </p:grpSp>
      <p:sp>
        <p:nvSpPr>
          <p:cNvPr id="666" name="Rectangle 26"/>
          <p:cNvSpPr>
            <a:spLocks noChangeArrowheads="1"/>
          </p:cNvSpPr>
          <p:nvPr/>
        </p:nvSpPr>
        <p:spPr bwMode="auto">
          <a:xfrm>
            <a:off x="6059021" y="2656610"/>
            <a:ext cx="274320" cy="192024"/>
          </a:xfrm>
          <a:custGeom>
            <a:avLst/>
            <a:gdLst>
              <a:gd name="connsiteX0" fmla="*/ 0 w 274320"/>
              <a:gd name="connsiteY0" fmla="*/ 0 h 192024"/>
              <a:gd name="connsiteX1" fmla="*/ 274320 w 274320"/>
              <a:gd name="connsiteY1" fmla="*/ 0 h 192024"/>
              <a:gd name="connsiteX2" fmla="*/ 274320 w 274320"/>
              <a:gd name="connsiteY2" fmla="*/ 192024 h 192024"/>
              <a:gd name="connsiteX3" fmla="*/ 0 w 274320"/>
              <a:gd name="connsiteY3" fmla="*/ 192024 h 192024"/>
              <a:gd name="connsiteX4" fmla="*/ 0 w 274320"/>
              <a:gd name="connsiteY4" fmla="*/ 0 h 192024"/>
              <a:gd name="connsiteX0" fmla="*/ 0 w 274320"/>
              <a:gd name="connsiteY0" fmla="*/ 192024 h 192024"/>
              <a:gd name="connsiteX1" fmla="*/ 274320 w 274320"/>
              <a:gd name="connsiteY1" fmla="*/ 0 h 192024"/>
              <a:gd name="connsiteX2" fmla="*/ 274320 w 274320"/>
              <a:gd name="connsiteY2" fmla="*/ 192024 h 192024"/>
              <a:gd name="connsiteX3" fmla="*/ 0 w 274320"/>
              <a:gd name="connsiteY3" fmla="*/ 192024 h 192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" h="192024">
                <a:moveTo>
                  <a:pt x="0" y="192024"/>
                </a:moveTo>
                <a:lnTo>
                  <a:pt x="274320" y="0"/>
                </a:lnTo>
                <a:lnTo>
                  <a:pt x="274320" y="192024"/>
                </a:lnTo>
                <a:lnTo>
                  <a:pt x="0" y="192024"/>
                </a:lnTo>
                <a:close/>
              </a:path>
            </a:pathLst>
          </a:custGeom>
          <a:solidFill>
            <a:srgbClr val="FF0000"/>
          </a:solidFill>
          <a:ln w="12700" algn="ctr">
            <a:noFill/>
            <a:miter lim="800000"/>
            <a:headEnd/>
            <a:tailEnd/>
          </a:ln>
          <a:effectLst/>
        </p:spPr>
        <p:txBody>
          <a:bodyPr wrap="none" lIns="9144" rIns="9144" anchor="ctr"/>
          <a:lstStyle/>
          <a:p>
            <a:pPr marL="1588" algn="ctr" eaLnBrk="0" hangingPunct="0">
              <a:defRPr/>
            </a:pPr>
            <a:endParaRPr lang="en-US" sz="900" dirty="0">
              <a:solidFill>
                <a:srgbClr val="EEECE1">
                  <a:lumMod val="10000"/>
                </a:srgbClr>
              </a:solidFill>
              <a:latin typeface="Helvetica"/>
              <a:ea typeface="ＭＳ Ｐゴシック" charset="-128"/>
              <a:cs typeface="Helvetica"/>
              <a:sym typeface="Gill Sans" charset="0"/>
            </a:endParaRPr>
          </a:p>
        </p:txBody>
      </p:sp>
      <p:pic>
        <p:nvPicPr>
          <p:cNvPr id="667" name="Picture 666" descr="lock2.png"/>
          <p:cNvPicPr>
            <a:picLocks noChangeAspect="1"/>
          </p:cNvPicPr>
          <p:nvPr/>
        </p:nvPicPr>
        <p:blipFill>
          <a:blip r:embed="rId3" cstate="screen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9276" y="2708448"/>
            <a:ext cx="91440" cy="118154"/>
          </a:xfrm>
          <a:prstGeom prst="rect">
            <a:avLst/>
          </a:prstGeom>
          <a:solidFill>
            <a:srgbClr val="FF0000"/>
          </a:solidFill>
        </p:spPr>
      </p:pic>
      <p:sp>
        <p:nvSpPr>
          <p:cNvPr id="668" name="Rectangle 26"/>
          <p:cNvSpPr>
            <a:spLocks noChangeArrowheads="1"/>
          </p:cNvSpPr>
          <p:nvPr/>
        </p:nvSpPr>
        <p:spPr bwMode="auto">
          <a:xfrm rot="10800000">
            <a:off x="6063266" y="2660439"/>
            <a:ext cx="274320" cy="192024"/>
          </a:xfrm>
          <a:custGeom>
            <a:avLst/>
            <a:gdLst>
              <a:gd name="connsiteX0" fmla="*/ 0 w 274320"/>
              <a:gd name="connsiteY0" fmla="*/ 0 h 192024"/>
              <a:gd name="connsiteX1" fmla="*/ 274320 w 274320"/>
              <a:gd name="connsiteY1" fmla="*/ 0 h 192024"/>
              <a:gd name="connsiteX2" fmla="*/ 274320 w 274320"/>
              <a:gd name="connsiteY2" fmla="*/ 192024 h 192024"/>
              <a:gd name="connsiteX3" fmla="*/ 0 w 274320"/>
              <a:gd name="connsiteY3" fmla="*/ 192024 h 192024"/>
              <a:gd name="connsiteX4" fmla="*/ 0 w 274320"/>
              <a:gd name="connsiteY4" fmla="*/ 0 h 192024"/>
              <a:gd name="connsiteX0" fmla="*/ 0 w 274320"/>
              <a:gd name="connsiteY0" fmla="*/ 192024 h 192024"/>
              <a:gd name="connsiteX1" fmla="*/ 274320 w 274320"/>
              <a:gd name="connsiteY1" fmla="*/ 0 h 192024"/>
              <a:gd name="connsiteX2" fmla="*/ 274320 w 274320"/>
              <a:gd name="connsiteY2" fmla="*/ 192024 h 192024"/>
              <a:gd name="connsiteX3" fmla="*/ 0 w 274320"/>
              <a:gd name="connsiteY3" fmla="*/ 192024 h 192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" h="192024">
                <a:moveTo>
                  <a:pt x="0" y="192024"/>
                </a:moveTo>
                <a:lnTo>
                  <a:pt x="274320" y="0"/>
                </a:lnTo>
                <a:lnTo>
                  <a:pt x="274320" y="192024"/>
                </a:lnTo>
                <a:lnTo>
                  <a:pt x="0" y="192024"/>
                </a:lnTo>
                <a:close/>
              </a:path>
            </a:pathLst>
          </a:custGeom>
          <a:solidFill>
            <a:srgbClr val="FFFFFF"/>
          </a:solidFill>
          <a:ln w="12700" algn="ctr">
            <a:noFill/>
            <a:miter lim="800000"/>
            <a:headEnd/>
            <a:tailEnd/>
          </a:ln>
          <a:effectLst/>
        </p:spPr>
        <p:txBody>
          <a:bodyPr wrap="none" lIns="9144" rIns="9144" anchor="ctr"/>
          <a:lstStyle/>
          <a:p>
            <a:pPr marL="1588" algn="ctr" eaLnBrk="0" hangingPunct="0">
              <a:defRPr/>
            </a:pPr>
            <a:endParaRPr lang="en-US" sz="900" dirty="0">
              <a:solidFill>
                <a:srgbClr val="EEECE1">
                  <a:lumMod val="10000"/>
                </a:srgbClr>
              </a:solidFill>
              <a:latin typeface="Helvetica"/>
              <a:ea typeface="ＭＳ Ｐゴシック" charset="-128"/>
              <a:cs typeface="Helvetica"/>
              <a:sym typeface="Gill Sans" charset="0"/>
            </a:endParaRPr>
          </a:p>
        </p:txBody>
      </p:sp>
      <p:grpSp>
        <p:nvGrpSpPr>
          <p:cNvPr id="688" name="Group 687"/>
          <p:cNvGrpSpPr/>
          <p:nvPr/>
        </p:nvGrpSpPr>
        <p:grpSpPr>
          <a:xfrm>
            <a:off x="4333555" y="1210014"/>
            <a:ext cx="365760" cy="1141592"/>
            <a:chOff x="2799988" y="1207288"/>
            <a:chExt cx="365760" cy="1141592"/>
          </a:xfrm>
        </p:grpSpPr>
        <p:sp>
          <p:nvSpPr>
            <p:cNvPr id="692" name="Rectangle 691"/>
            <p:cNvSpPr/>
            <p:nvPr/>
          </p:nvSpPr>
          <p:spPr bwMode="auto">
            <a:xfrm>
              <a:off x="2799988" y="1207288"/>
              <a:ext cx="365760" cy="1141592"/>
            </a:xfrm>
            <a:prstGeom prst="rect">
              <a:avLst/>
            </a:prstGeom>
            <a:solidFill>
              <a:srgbClr val="A6A6A6"/>
            </a:solidFill>
            <a:ln w="12700" algn="ctr">
              <a:noFill/>
              <a:miter lim="800000"/>
              <a:headEnd/>
              <a:tailEnd/>
            </a:ln>
            <a:effectLst/>
          </p:spPr>
          <p:txBody>
            <a:bodyPr wrap="none" lIns="9144" rIns="9144" anchor="ctr"/>
            <a:lstStyle/>
            <a:p>
              <a:pPr marL="193675" algn="ctr" eaLnBrk="0" hangingPunct="0">
                <a:defRPr/>
              </a:pPr>
              <a:endParaRPr lang="en-US" sz="1000" dirty="0">
                <a:solidFill>
                  <a:srgbClr val="EEECE1">
                    <a:lumMod val="10000"/>
                  </a:srgbClr>
                </a:solidFill>
                <a:latin typeface="Helvetica"/>
                <a:ea typeface="ＭＳ Ｐゴシック" charset="-128"/>
                <a:cs typeface="Helvetica"/>
                <a:sym typeface="Gill Sans" charset="0"/>
              </a:endParaRPr>
            </a:p>
          </p:txBody>
        </p:sp>
        <p:sp>
          <p:nvSpPr>
            <p:cNvPr id="693" name="Rectangle 26"/>
            <p:cNvSpPr>
              <a:spLocks noChangeArrowheads="1"/>
            </p:cNvSpPr>
            <p:nvPr/>
          </p:nvSpPr>
          <p:spPr bwMode="auto">
            <a:xfrm>
              <a:off x="2849535" y="1895374"/>
              <a:ext cx="274320" cy="192024"/>
            </a:xfrm>
            <a:prstGeom prst="rect">
              <a:avLst/>
            </a:prstGeom>
            <a:solidFill>
              <a:schemeClr val="bg1"/>
            </a:solidFill>
            <a:ln w="12700" algn="ctr">
              <a:noFill/>
              <a:miter lim="800000"/>
              <a:headEnd/>
              <a:tailEnd/>
            </a:ln>
            <a:effectLst/>
          </p:spPr>
          <p:txBody>
            <a:bodyPr wrap="none" lIns="9144" rIns="9144" anchor="ctr"/>
            <a:lstStyle/>
            <a:p>
              <a:pPr marL="1588" algn="ctr" eaLnBrk="0" hangingPunct="0">
                <a:defRPr/>
              </a:pPr>
              <a:endParaRPr lang="en-US" sz="900" dirty="0">
                <a:solidFill>
                  <a:srgbClr val="EEECE1">
                    <a:lumMod val="10000"/>
                  </a:srgbClr>
                </a:solidFill>
                <a:latin typeface="Helvetica"/>
                <a:ea typeface="ＭＳ Ｐゴシック" charset="-128"/>
                <a:cs typeface="Helvetica"/>
                <a:sym typeface="Gill Sans" charset="0"/>
              </a:endParaRPr>
            </a:p>
          </p:txBody>
        </p:sp>
        <p:sp>
          <p:nvSpPr>
            <p:cNvPr id="694" name="Rectangle 26"/>
            <p:cNvSpPr>
              <a:spLocks noChangeArrowheads="1"/>
            </p:cNvSpPr>
            <p:nvPr/>
          </p:nvSpPr>
          <p:spPr bwMode="auto">
            <a:xfrm>
              <a:off x="2847701" y="1677178"/>
              <a:ext cx="274320" cy="192024"/>
            </a:xfrm>
            <a:prstGeom prst="rect">
              <a:avLst/>
            </a:prstGeom>
            <a:solidFill>
              <a:schemeClr val="bg1"/>
            </a:solidFill>
            <a:ln w="12700" algn="ctr">
              <a:noFill/>
              <a:miter lim="800000"/>
              <a:headEnd/>
              <a:tailEnd/>
            </a:ln>
            <a:effectLst/>
          </p:spPr>
          <p:txBody>
            <a:bodyPr wrap="none" lIns="9144" rIns="9144" anchor="ctr"/>
            <a:lstStyle/>
            <a:p>
              <a:pPr marL="1588" algn="ctr" eaLnBrk="0" hangingPunct="0">
                <a:defRPr/>
              </a:pPr>
              <a:endParaRPr lang="en-US" sz="900" dirty="0">
                <a:solidFill>
                  <a:srgbClr val="EEECE1">
                    <a:lumMod val="10000"/>
                  </a:srgbClr>
                </a:solidFill>
                <a:latin typeface="Helvetica"/>
                <a:ea typeface="ＭＳ Ｐゴシック" charset="-128"/>
                <a:cs typeface="Helvetica"/>
                <a:sym typeface="Gill Sans" charset="0"/>
              </a:endParaRPr>
            </a:p>
          </p:txBody>
        </p:sp>
        <p:sp>
          <p:nvSpPr>
            <p:cNvPr id="695" name="Rectangle 26"/>
            <p:cNvSpPr>
              <a:spLocks noChangeArrowheads="1"/>
            </p:cNvSpPr>
            <p:nvPr/>
          </p:nvSpPr>
          <p:spPr bwMode="auto">
            <a:xfrm>
              <a:off x="2847701" y="1458982"/>
              <a:ext cx="274320" cy="192024"/>
            </a:xfrm>
            <a:prstGeom prst="rect">
              <a:avLst/>
            </a:prstGeom>
            <a:solidFill>
              <a:schemeClr val="bg1"/>
            </a:solidFill>
            <a:ln w="12700" algn="ctr">
              <a:noFill/>
              <a:miter lim="800000"/>
              <a:headEnd/>
              <a:tailEnd/>
            </a:ln>
            <a:effectLst/>
          </p:spPr>
          <p:txBody>
            <a:bodyPr wrap="none" lIns="9144" rIns="9144" anchor="ctr"/>
            <a:lstStyle/>
            <a:p>
              <a:pPr marL="1588" algn="ctr" eaLnBrk="0" hangingPunct="0">
                <a:defRPr/>
              </a:pPr>
              <a:endParaRPr lang="en-US" sz="900" dirty="0">
                <a:solidFill>
                  <a:srgbClr val="EEECE1">
                    <a:lumMod val="10000"/>
                  </a:srgbClr>
                </a:solidFill>
                <a:latin typeface="Helvetica"/>
                <a:ea typeface="ＭＳ Ｐゴシック" charset="-128"/>
                <a:cs typeface="Helvetica"/>
                <a:sym typeface="Gill Sans" charset="0"/>
              </a:endParaRPr>
            </a:p>
          </p:txBody>
        </p:sp>
        <p:sp>
          <p:nvSpPr>
            <p:cNvPr id="696" name="Rectangle 26"/>
            <p:cNvSpPr>
              <a:spLocks noChangeArrowheads="1"/>
            </p:cNvSpPr>
            <p:nvPr/>
          </p:nvSpPr>
          <p:spPr bwMode="auto">
            <a:xfrm>
              <a:off x="2847701" y="1240786"/>
              <a:ext cx="274320" cy="192024"/>
            </a:xfrm>
            <a:prstGeom prst="rect">
              <a:avLst/>
            </a:prstGeom>
            <a:solidFill>
              <a:schemeClr val="bg1"/>
            </a:solidFill>
            <a:ln w="12700" algn="ctr">
              <a:noFill/>
              <a:miter lim="800000"/>
              <a:headEnd/>
              <a:tailEnd/>
            </a:ln>
            <a:effectLst/>
          </p:spPr>
          <p:txBody>
            <a:bodyPr wrap="none" lIns="9144" rIns="9144" anchor="ctr"/>
            <a:lstStyle/>
            <a:p>
              <a:pPr marL="1588" algn="ctr" eaLnBrk="0" hangingPunct="0">
                <a:defRPr/>
              </a:pPr>
              <a:endParaRPr lang="en-US" sz="900" dirty="0">
                <a:solidFill>
                  <a:srgbClr val="EEECE1">
                    <a:lumMod val="10000"/>
                  </a:srgbClr>
                </a:solidFill>
                <a:latin typeface="Helvetica"/>
                <a:ea typeface="ＭＳ Ｐゴシック" charset="-128"/>
                <a:cs typeface="Helvetica"/>
                <a:sym typeface="Gill Sans" charset="0"/>
              </a:endParaRPr>
            </a:p>
          </p:txBody>
        </p:sp>
        <p:sp>
          <p:nvSpPr>
            <p:cNvPr id="259" name="Rectangle 26"/>
            <p:cNvSpPr>
              <a:spLocks noChangeArrowheads="1"/>
            </p:cNvSpPr>
            <p:nvPr/>
          </p:nvSpPr>
          <p:spPr bwMode="auto">
            <a:xfrm>
              <a:off x="2846596" y="2123974"/>
              <a:ext cx="274320" cy="192024"/>
            </a:xfrm>
            <a:prstGeom prst="rect">
              <a:avLst/>
            </a:prstGeom>
            <a:solidFill>
              <a:schemeClr val="bg1"/>
            </a:solidFill>
            <a:ln w="12700" algn="ctr">
              <a:noFill/>
              <a:miter lim="800000"/>
              <a:headEnd/>
              <a:tailEnd/>
            </a:ln>
            <a:effectLst/>
          </p:spPr>
          <p:txBody>
            <a:bodyPr wrap="none" lIns="9144" rIns="9144" anchor="ctr"/>
            <a:lstStyle/>
            <a:p>
              <a:pPr marL="1588" algn="ctr" eaLnBrk="0" hangingPunct="0">
                <a:defRPr/>
              </a:pPr>
              <a:endParaRPr lang="en-US" sz="900" dirty="0">
                <a:solidFill>
                  <a:srgbClr val="EEECE1">
                    <a:lumMod val="10000"/>
                  </a:srgbClr>
                </a:solidFill>
                <a:latin typeface="Helvetica"/>
                <a:ea typeface="ＭＳ Ｐゴシック" charset="-128"/>
                <a:cs typeface="Helvetica"/>
                <a:sym typeface="Gill Sans" charset="0"/>
              </a:endParaRPr>
            </a:p>
          </p:txBody>
        </p:sp>
      </p:grpSp>
      <p:grpSp>
        <p:nvGrpSpPr>
          <p:cNvPr id="698" name="Group 697"/>
          <p:cNvGrpSpPr/>
          <p:nvPr/>
        </p:nvGrpSpPr>
        <p:grpSpPr>
          <a:xfrm>
            <a:off x="4336343" y="2386259"/>
            <a:ext cx="365760" cy="2952328"/>
            <a:chOff x="7239084" y="2383533"/>
            <a:chExt cx="365760" cy="2952328"/>
          </a:xfrm>
        </p:grpSpPr>
        <p:grpSp>
          <p:nvGrpSpPr>
            <p:cNvPr id="699" name="Group 698"/>
            <p:cNvGrpSpPr/>
            <p:nvPr/>
          </p:nvGrpSpPr>
          <p:grpSpPr>
            <a:xfrm>
              <a:off x="7239084" y="2383533"/>
              <a:ext cx="365760" cy="2952328"/>
              <a:chOff x="3092212" y="2383533"/>
              <a:chExt cx="365760" cy="2952328"/>
            </a:xfrm>
            <a:solidFill>
              <a:srgbClr val="FF0000"/>
            </a:solidFill>
          </p:grpSpPr>
          <p:sp>
            <p:nvSpPr>
              <p:cNvPr id="714" name="Rectangle 713"/>
              <p:cNvSpPr/>
              <p:nvPr/>
            </p:nvSpPr>
            <p:spPr bwMode="auto">
              <a:xfrm>
                <a:off x="3092212" y="2383533"/>
                <a:ext cx="365760" cy="2952328"/>
              </a:xfrm>
              <a:prstGeom prst="rect">
                <a:avLst/>
              </a:prstGeom>
              <a:solidFill>
                <a:srgbClr val="A6A6A6"/>
              </a:solidFill>
              <a:ln w="12700" algn="ctr">
                <a:noFill/>
                <a:miter lim="800000"/>
                <a:headEnd/>
                <a:tailEnd/>
              </a:ln>
              <a:effectLst/>
            </p:spPr>
            <p:txBody>
              <a:bodyPr wrap="none" lIns="9144" rIns="9144" anchor="ctr"/>
              <a:lstStyle/>
              <a:p>
                <a:pPr marL="193675" algn="ctr" eaLnBrk="0" hangingPunct="0">
                  <a:defRPr/>
                </a:pPr>
                <a:endParaRPr lang="en-US" sz="1000">
                  <a:solidFill>
                    <a:srgbClr val="EEECE1">
                      <a:lumMod val="10000"/>
                    </a:srgbClr>
                  </a:solidFill>
                  <a:latin typeface="Helvetica"/>
                  <a:ea typeface="ＭＳ Ｐゴシック" charset="-128"/>
                  <a:cs typeface="Helvetica"/>
                  <a:sym typeface="Gill Sans" charset="0"/>
                </a:endParaRPr>
              </a:p>
            </p:txBody>
          </p:sp>
          <p:sp>
            <p:nvSpPr>
              <p:cNvPr id="715" name="Rectangle 26"/>
              <p:cNvSpPr>
                <a:spLocks noChangeArrowheads="1"/>
              </p:cNvSpPr>
              <p:nvPr/>
            </p:nvSpPr>
            <p:spPr bwMode="auto">
              <a:xfrm>
                <a:off x="3143185" y="4861119"/>
                <a:ext cx="274320" cy="192024"/>
              </a:xfrm>
              <a:prstGeom prst="rect">
                <a:avLst/>
              </a:prstGeom>
              <a:grpFill/>
              <a:ln w="12700" algn="ctr">
                <a:noFill/>
                <a:miter lim="800000"/>
                <a:headEnd/>
                <a:tailEnd/>
              </a:ln>
              <a:effectLst/>
            </p:spPr>
            <p:txBody>
              <a:bodyPr wrap="none" lIns="9144" rIns="9144" anchor="ctr"/>
              <a:lstStyle/>
              <a:p>
                <a:pPr marL="1588" algn="ctr" eaLnBrk="0" hangingPunct="0">
                  <a:defRPr/>
                </a:pPr>
                <a:endParaRPr lang="en-US" sz="900" dirty="0">
                  <a:solidFill>
                    <a:srgbClr val="EEECE1">
                      <a:lumMod val="10000"/>
                    </a:srgbClr>
                  </a:solidFill>
                  <a:latin typeface="Helvetica"/>
                  <a:ea typeface="ＭＳ Ｐゴシック" charset="-128"/>
                  <a:cs typeface="Helvetica"/>
                  <a:sym typeface="Gill Sans" charset="0"/>
                </a:endParaRPr>
              </a:p>
            </p:txBody>
          </p:sp>
          <p:sp>
            <p:nvSpPr>
              <p:cNvPr id="716" name="Rectangle 26"/>
              <p:cNvSpPr>
                <a:spLocks noChangeArrowheads="1"/>
              </p:cNvSpPr>
              <p:nvPr/>
            </p:nvSpPr>
            <p:spPr bwMode="auto">
              <a:xfrm>
                <a:off x="3143185" y="4639959"/>
                <a:ext cx="274320" cy="192024"/>
              </a:xfrm>
              <a:prstGeom prst="rect">
                <a:avLst/>
              </a:prstGeom>
              <a:grpFill/>
              <a:ln w="12700" algn="ctr">
                <a:noFill/>
                <a:miter lim="800000"/>
                <a:headEnd/>
                <a:tailEnd/>
              </a:ln>
              <a:effectLst/>
            </p:spPr>
            <p:txBody>
              <a:bodyPr wrap="none" lIns="9144" rIns="9144" anchor="ctr"/>
              <a:lstStyle/>
              <a:p>
                <a:pPr marL="1588" algn="ctr" eaLnBrk="0" hangingPunct="0">
                  <a:defRPr/>
                </a:pPr>
                <a:endParaRPr lang="en-US" sz="900" dirty="0">
                  <a:solidFill>
                    <a:srgbClr val="EEECE1">
                      <a:lumMod val="10000"/>
                    </a:srgbClr>
                  </a:solidFill>
                  <a:latin typeface="Helvetica"/>
                  <a:ea typeface="ＭＳ Ｐゴシック" charset="-128"/>
                  <a:cs typeface="Helvetica"/>
                  <a:sym typeface="Gill Sans" charset="0"/>
                </a:endParaRPr>
              </a:p>
            </p:txBody>
          </p:sp>
          <p:sp>
            <p:nvSpPr>
              <p:cNvPr id="717" name="Rectangle 26"/>
              <p:cNvSpPr>
                <a:spLocks noChangeArrowheads="1"/>
              </p:cNvSpPr>
              <p:nvPr/>
            </p:nvSpPr>
            <p:spPr bwMode="auto">
              <a:xfrm>
                <a:off x="3143185" y="4418799"/>
                <a:ext cx="274320" cy="192024"/>
              </a:xfrm>
              <a:prstGeom prst="rect">
                <a:avLst/>
              </a:prstGeom>
              <a:grpFill/>
              <a:ln w="12700" algn="ctr">
                <a:noFill/>
                <a:miter lim="800000"/>
                <a:headEnd/>
                <a:tailEnd/>
              </a:ln>
              <a:effectLst/>
            </p:spPr>
            <p:txBody>
              <a:bodyPr wrap="none" lIns="9144" rIns="9144" anchor="ctr"/>
              <a:lstStyle/>
              <a:p>
                <a:pPr marL="1588" algn="ctr" eaLnBrk="0" hangingPunct="0">
                  <a:defRPr/>
                </a:pPr>
                <a:endParaRPr lang="en-US" sz="900" dirty="0">
                  <a:solidFill>
                    <a:srgbClr val="EEECE1">
                      <a:lumMod val="10000"/>
                    </a:srgbClr>
                  </a:solidFill>
                  <a:latin typeface="Helvetica"/>
                  <a:ea typeface="ＭＳ Ｐゴシック" charset="-128"/>
                  <a:cs typeface="Helvetica"/>
                  <a:sym typeface="Gill Sans" charset="0"/>
                </a:endParaRPr>
              </a:p>
            </p:txBody>
          </p:sp>
          <p:sp>
            <p:nvSpPr>
              <p:cNvPr id="718" name="Rectangle 26"/>
              <p:cNvSpPr>
                <a:spLocks noChangeArrowheads="1"/>
              </p:cNvSpPr>
              <p:nvPr/>
            </p:nvSpPr>
            <p:spPr bwMode="auto">
              <a:xfrm>
                <a:off x="3143185" y="4197639"/>
                <a:ext cx="274320" cy="192024"/>
              </a:xfrm>
              <a:prstGeom prst="rect">
                <a:avLst/>
              </a:prstGeom>
              <a:grpFill/>
              <a:ln w="12700" algn="ctr">
                <a:noFill/>
                <a:miter lim="800000"/>
                <a:headEnd/>
                <a:tailEnd/>
              </a:ln>
              <a:effectLst/>
            </p:spPr>
            <p:txBody>
              <a:bodyPr wrap="none" lIns="9144" rIns="9144" anchor="ctr"/>
              <a:lstStyle/>
              <a:p>
                <a:pPr marL="1588" algn="ctr" eaLnBrk="0" hangingPunct="0">
                  <a:defRPr/>
                </a:pPr>
                <a:endParaRPr lang="en-US" sz="900" dirty="0">
                  <a:solidFill>
                    <a:srgbClr val="EEECE1">
                      <a:lumMod val="10000"/>
                    </a:srgbClr>
                  </a:solidFill>
                  <a:latin typeface="Helvetica"/>
                  <a:ea typeface="ＭＳ Ｐゴシック" charset="-128"/>
                  <a:cs typeface="Helvetica"/>
                  <a:sym typeface="Gill Sans" charset="0"/>
                </a:endParaRPr>
              </a:p>
            </p:txBody>
          </p:sp>
          <p:sp>
            <p:nvSpPr>
              <p:cNvPr id="719" name="Rectangle 26"/>
              <p:cNvSpPr>
                <a:spLocks noChangeArrowheads="1"/>
              </p:cNvSpPr>
              <p:nvPr/>
            </p:nvSpPr>
            <p:spPr bwMode="auto">
              <a:xfrm>
                <a:off x="3143185" y="3976479"/>
                <a:ext cx="274320" cy="192024"/>
              </a:xfrm>
              <a:prstGeom prst="rect">
                <a:avLst/>
              </a:prstGeom>
              <a:grpFill/>
              <a:ln w="12700" algn="ctr">
                <a:noFill/>
                <a:miter lim="800000"/>
                <a:headEnd/>
                <a:tailEnd/>
              </a:ln>
              <a:effectLst/>
            </p:spPr>
            <p:txBody>
              <a:bodyPr wrap="none" lIns="9144" rIns="9144" anchor="ctr"/>
              <a:lstStyle/>
              <a:p>
                <a:pPr marL="1588" algn="ctr" eaLnBrk="0" hangingPunct="0">
                  <a:defRPr/>
                </a:pPr>
                <a:endParaRPr lang="en-US" sz="900" dirty="0">
                  <a:solidFill>
                    <a:srgbClr val="EEECE1">
                      <a:lumMod val="10000"/>
                    </a:srgbClr>
                  </a:solidFill>
                  <a:latin typeface="Helvetica"/>
                  <a:ea typeface="ＭＳ Ｐゴシック" charset="-128"/>
                  <a:cs typeface="Helvetica"/>
                  <a:sym typeface="Gill Sans" charset="0"/>
                </a:endParaRPr>
              </a:p>
            </p:txBody>
          </p:sp>
          <p:sp>
            <p:nvSpPr>
              <p:cNvPr id="720" name="Rectangle 26"/>
              <p:cNvSpPr>
                <a:spLocks noChangeArrowheads="1"/>
              </p:cNvSpPr>
              <p:nvPr/>
            </p:nvSpPr>
            <p:spPr bwMode="auto">
              <a:xfrm>
                <a:off x="3143185" y="3755319"/>
                <a:ext cx="274320" cy="192024"/>
              </a:xfrm>
              <a:prstGeom prst="rect">
                <a:avLst/>
              </a:prstGeom>
              <a:grpFill/>
              <a:ln w="12700" algn="ctr">
                <a:noFill/>
                <a:miter lim="800000"/>
                <a:headEnd/>
                <a:tailEnd/>
              </a:ln>
              <a:effectLst/>
            </p:spPr>
            <p:txBody>
              <a:bodyPr wrap="none" lIns="9144" rIns="9144" anchor="ctr"/>
              <a:lstStyle/>
              <a:p>
                <a:pPr marL="1588" algn="ctr" eaLnBrk="0" hangingPunct="0">
                  <a:defRPr/>
                </a:pPr>
                <a:endParaRPr lang="en-US" sz="900" dirty="0">
                  <a:solidFill>
                    <a:srgbClr val="EEECE1">
                      <a:lumMod val="10000"/>
                    </a:srgbClr>
                  </a:solidFill>
                  <a:latin typeface="Helvetica"/>
                  <a:ea typeface="ＭＳ Ｐゴシック" charset="-128"/>
                  <a:cs typeface="Helvetica"/>
                  <a:sym typeface="Gill Sans" charset="0"/>
                </a:endParaRPr>
              </a:p>
            </p:txBody>
          </p:sp>
          <p:sp>
            <p:nvSpPr>
              <p:cNvPr id="721" name="Rectangle 26"/>
              <p:cNvSpPr>
                <a:spLocks noChangeArrowheads="1"/>
              </p:cNvSpPr>
              <p:nvPr/>
            </p:nvSpPr>
            <p:spPr bwMode="auto">
              <a:xfrm>
                <a:off x="3143185" y="3534159"/>
                <a:ext cx="274320" cy="192024"/>
              </a:xfrm>
              <a:prstGeom prst="rect">
                <a:avLst/>
              </a:prstGeom>
              <a:grpFill/>
              <a:ln w="12700" algn="ctr">
                <a:noFill/>
                <a:miter lim="800000"/>
                <a:headEnd/>
                <a:tailEnd/>
              </a:ln>
              <a:effectLst/>
            </p:spPr>
            <p:txBody>
              <a:bodyPr wrap="none" lIns="9144" rIns="9144" anchor="ctr"/>
              <a:lstStyle/>
              <a:p>
                <a:pPr marL="1588" algn="ctr" eaLnBrk="0" hangingPunct="0">
                  <a:defRPr/>
                </a:pPr>
                <a:endParaRPr lang="en-US" sz="900" dirty="0">
                  <a:solidFill>
                    <a:srgbClr val="EEECE1">
                      <a:lumMod val="10000"/>
                    </a:srgbClr>
                  </a:solidFill>
                  <a:latin typeface="Helvetica"/>
                  <a:ea typeface="ＭＳ Ｐゴシック" charset="-128"/>
                  <a:cs typeface="Helvetica"/>
                  <a:sym typeface="Gill Sans" charset="0"/>
                </a:endParaRPr>
              </a:p>
            </p:txBody>
          </p:sp>
          <p:sp>
            <p:nvSpPr>
              <p:cNvPr id="722" name="Rectangle 26"/>
              <p:cNvSpPr>
                <a:spLocks noChangeArrowheads="1"/>
              </p:cNvSpPr>
              <p:nvPr/>
            </p:nvSpPr>
            <p:spPr bwMode="auto">
              <a:xfrm>
                <a:off x="3143185" y="3312999"/>
                <a:ext cx="274320" cy="192024"/>
              </a:xfrm>
              <a:prstGeom prst="rect">
                <a:avLst/>
              </a:prstGeom>
              <a:grpFill/>
              <a:ln w="12700" algn="ctr">
                <a:noFill/>
                <a:miter lim="800000"/>
                <a:headEnd/>
                <a:tailEnd/>
              </a:ln>
              <a:effectLst/>
            </p:spPr>
            <p:txBody>
              <a:bodyPr wrap="none" lIns="9144" rIns="9144" anchor="ctr"/>
              <a:lstStyle/>
              <a:p>
                <a:pPr marL="1588" algn="ctr" eaLnBrk="0" hangingPunct="0">
                  <a:defRPr/>
                </a:pPr>
                <a:endParaRPr lang="en-US" sz="900" dirty="0">
                  <a:solidFill>
                    <a:srgbClr val="EEECE1">
                      <a:lumMod val="10000"/>
                    </a:srgbClr>
                  </a:solidFill>
                  <a:latin typeface="Helvetica"/>
                  <a:ea typeface="ＭＳ Ｐゴシック" charset="-128"/>
                  <a:cs typeface="Helvetica"/>
                  <a:sym typeface="Gill Sans" charset="0"/>
                </a:endParaRPr>
              </a:p>
            </p:txBody>
          </p:sp>
          <p:sp>
            <p:nvSpPr>
              <p:cNvPr id="723" name="Rectangle 26"/>
              <p:cNvSpPr>
                <a:spLocks noChangeArrowheads="1"/>
              </p:cNvSpPr>
              <p:nvPr/>
            </p:nvSpPr>
            <p:spPr bwMode="auto">
              <a:xfrm>
                <a:off x="3143185" y="3091839"/>
                <a:ext cx="274320" cy="192024"/>
              </a:xfrm>
              <a:prstGeom prst="rect">
                <a:avLst/>
              </a:prstGeom>
              <a:grpFill/>
              <a:ln w="12700" algn="ctr">
                <a:noFill/>
                <a:miter lim="800000"/>
                <a:headEnd/>
                <a:tailEnd/>
              </a:ln>
              <a:effectLst/>
            </p:spPr>
            <p:txBody>
              <a:bodyPr wrap="none" lIns="9144" rIns="9144" anchor="ctr"/>
              <a:lstStyle/>
              <a:p>
                <a:pPr marL="1588" algn="ctr" eaLnBrk="0" hangingPunct="0">
                  <a:defRPr/>
                </a:pPr>
                <a:endParaRPr lang="en-US" sz="900" dirty="0">
                  <a:solidFill>
                    <a:srgbClr val="EEECE1">
                      <a:lumMod val="10000"/>
                    </a:srgbClr>
                  </a:solidFill>
                  <a:latin typeface="Helvetica"/>
                  <a:ea typeface="ＭＳ Ｐゴシック" charset="-128"/>
                  <a:cs typeface="Helvetica"/>
                  <a:sym typeface="Gill Sans" charset="0"/>
                </a:endParaRPr>
              </a:p>
            </p:txBody>
          </p:sp>
          <p:sp>
            <p:nvSpPr>
              <p:cNvPr id="724" name="Rectangle 26"/>
              <p:cNvSpPr>
                <a:spLocks noChangeArrowheads="1"/>
              </p:cNvSpPr>
              <p:nvPr/>
            </p:nvSpPr>
            <p:spPr bwMode="auto">
              <a:xfrm>
                <a:off x="3143185" y="2649519"/>
                <a:ext cx="274320" cy="192024"/>
              </a:xfrm>
              <a:prstGeom prst="rect">
                <a:avLst/>
              </a:prstGeom>
              <a:grpFill/>
              <a:ln w="12700" algn="ctr">
                <a:noFill/>
                <a:miter lim="800000"/>
                <a:headEnd/>
                <a:tailEnd/>
              </a:ln>
              <a:effectLst/>
            </p:spPr>
            <p:txBody>
              <a:bodyPr wrap="none" lIns="9144" rIns="9144" anchor="ctr"/>
              <a:lstStyle/>
              <a:p>
                <a:pPr marL="1588" algn="ctr" eaLnBrk="0" hangingPunct="0">
                  <a:defRPr/>
                </a:pPr>
                <a:endParaRPr lang="en-US" sz="900" dirty="0">
                  <a:solidFill>
                    <a:srgbClr val="EEECE1">
                      <a:lumMod val="10000"/>
                    </a:srgbClr>
                  </a:solidFill>
                  <a:latin typeface="Helvetica"/>
                  <a:ea typeface="ＭＳ Ｐゴシック" charset="-128"/>
                  <a:cs typeface="Helvetica"/>
                  <a:sym typeface="Gill Sans" charset="0"/>
                </a:endParaRPr>
              </a:p>
            </p:txBody>
          </p:sp>
          <p:sp>
            <p:nvSpPr>
              <p:cNvPr id="725" name="Rectangle 26"/>
              <p:cNvSpPr>
                <a:spLocks noChangeArrowheads="1"/>
              </p:cNvSpPr>
              <p:nvPr/>
            </p:nvSpPr>
            <p:spPr bwMode="auto">
              <a:xfrm>
                <a:off x="3143185" y="2870679"/>
                <a:ext cx="274320" cy="192024"/>
              </a:xfrm>
              <a:prstGeom prst="rect">
                <a:avLst/>
              </a:prstGeom>
              <a:grpFill/>
              <a:ln w="12700" algn="ctr">
                <a:noFill/>
                <a:miter lim="800000"/>
                <a:headEnd/>
                <a:tailEnd/>
              </a:ln>
              <a:effectLst/>
            </p:spPr>
            <p:txBody>
              <a:bodyPr wrap="none" lIns="9144" rIns="9144" anchor="ctr"/>
              <a:lstStyle/>
              <a:p>
                <a:pPr marL="1588" algn="ctr" eaLnBrk="0" hangingPunct="0">
                  <a:defRPr/>
                </a:pPr>
                <a:endParaRPr lang="en-US" sz="900" dirty="0">
                  <a:solidFill>
                    <a:srgbClr val="EEECE1">
                      <a:lumMod val="10000"/>
                    </a:srgbClr>
                  </a:solidFill>
                  <a:latin typeface="Helvetica"/>
                  <a:ea typeface="ＭＳ Ｐゴシック" charset="-128"/>
                  <a:cs typeface="Helvetica"/>
                  <a:sym typeface="Gill Sans" charset="0"/>
                </a:endParaRPr>
              </a:p>
            </p:txBody>
          </p:sp>
          <p:sp>
            <p:nvSpPr>
              <p:cNvPr id="726" name="Rectangle 26"/>
              <p:cNvSpPr>
                <a:spLocks noChangeArrowheads="1"/>
              </p:cNvSpPr>
              <p:nvPr/>
            </p:nvSpPr>
            <p:spPr bwMode="auto">
              <a:xfrm>
                <a:off x="3143185" y="5082281"/>
                <a:ext cx="274320" cy="192024"/>
              </a:xfrm>
              <a:prstGeom prst="rect">
                <a:avLst/>
              </a:prstGeom>
              <a:grpFill/>
              <a:ln w="12700" algn="ctr">
                <a:noFill/>
                <a:miter lim="800000"/>
                <a:headEnd/>
                <a:tailEnd/>
              </a:ln>
              <a:effectLst/>
            </p:spPr>
            <p:txBody>
              <a:bodyPr wrap="none" lIns="9144" rIns="9144" anchor="ctr"/>
              <a:lstStyle/>
              <a:p>
                <a:pPr marL="1588" algn="ctr" eaLnBrk="0" hangingPunct="0">
                  <a:defRPr/>
                </a:pPr>
                <a:endParaRPr lang="en-US" sz="900" dirty="0">
                  <a:solidFill>
                    <a:srgbClr val="EEECE1">
                      <a:lumMod val="10000"/>
                    </a:srgbClr>
                  </a:solidFill>
                  <a:latin typeface="Helvetica"/>
                  <a:ea typeface="ＭＳ Ｐゴシック" charset="-128"/>
                  <a:cs typeface="Helvetica"/>
                  <a:sym typeface="Gill Sans" charset="0"/>
                </a:endParaRPr>
              </a:p>
            </p:txBody>
          </p:sp>
        </p:grpSp>
        <p:grpSp>
          <p:nvGrpSpPr>
            <p:cNvPr id="700" name="Group 699"/>
            <p:cNvGrpSpPr/>
            <p:nvPr/>
          </p:nvGrpSpPr>
          <p:grpSpPr>
            <a:xfrm>
              <a:off x="7380312" y="2689040"/>
              <a:ext cx="91440" cy="2555138"/>
              <a:chOff x="7380312" y="2689040"/>
              <a:chExt cx="91440" cy="2555138"/>
            </a:xfrm>
          </p:grpSpPr>
          <p:pic>
            <p:nvPicPr>
              <p:cNvPr id="702" name="Picture 701" descr="lock2.png"/>
              <p:cNvPicPr>
                <a:picLocks noChangeAspect="1"/>
              </p:cNvPicPr>
              <p:nvPr/>
            </p:nvPicPr>
            <p:blipFill>
              <a:blip r:embed="rId3" cstate="screen">
                <a:lum bright="70000" contrast="-7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380312" y="2689040"/>
                <a:ext cx="91440" cy="118154"/>
              </a:xfrm>
              <a:prstGeom prst="rect">
                <a:avLst/>
              </a:prstGeom>
              <a:solidFill>
                <a:srgbClr val="FF0000"/>
              </a:solidFill>
            </p:spPr>
          </p:pic>
          <p:pic>
            <p:nvPicPr>
              <p:cNvPr id="703" name="Picture 702" descr="lock2.png"/>
              <p:cNvPicPr>
                <a:picLocks noChangeAspect="1"/>
              </p:cNvPicPr>
              <p:nvPr/>
            </p:nvPicPr>
            <p:blipFill>
              <a:blip r:embed="rId3" cstate="screen">
                <a:lum bright="70000" contrast="-7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380312" y="2910584"/>
                <a:ext cx="91440" cy="118154"/>
              </a:xfrm>
              <a:prstGeom prst="rect">
                <a:avLst/>
              </a:prstGeom>
              <a:solidFill>
                <a:srgbClr val="FF0000"/>
              </a:solidFill>
            </p:spPr>
          </p:pic>
          <p:pic>
            <p:nvPicPr>
              <p:cNvPr id="704" name="Picture 703" descr="lock2.png"/>
              <p:cNvPicPr>
                <a:picLocks noChangeAspect="1"/>
              </p:cNvPicPr>
              <p:nvPr/>
            </p:nvPicPr>
            <p:blipFill>
              <a:blip r:embed="rId3" cstate="screen">
                <a:lum bright="70000" contrast="-7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380312" y="3132128"/>
                <a:ext cx="91440" cy="118154"/>
              </a:xfrm>
              <a:prstGeom prst="rect">
                <a:avLst/>
              </a:prstGeom>
              <a:solidFill>
                <a:srgbClr val="FF0000"/>
              </a:solidFill>
            </p:spPr>
          </p:pic>
          <p:pic>
            <p:nvPicPr>
              <p:cNvPr id="705" name="Picture 704" descr="lock2.png"/>
              <p:cNvPicPr>
                <a:picLocks noChangeAspect="1"/>
              </p:cNvPicPr>
              <p:nvPr/>
            </p:nvPicPr>
            <p:blipFill>
              <a:blip r:embed="rId3" cstate="screen">
                <a:lum bright="70000" contrast="-7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380312" y="3353672"/>
                <a:ext cx="91440" cy="118154"/>
              </a:xfrm>
              <a:prstGeom prst="rect">
                <a:avLst/>
              </a:prstGeom>
              <a:solidFill>
                <a:srgbClr val="FF0000"/>
              </a:solidFill>
            </p:spPr>
          </p:pic>
          <p:pic>
            <p:nvPicPr>
              <p:cNvPr id="706" name="Picture 705" descr="lock2.png"/>
              <p:cNvPicPr>
                <a:picLocks noChangeAspect="1"/>
              </p:cNvPicPr>
              <p:nvPr/>
            </p:nvPicPr>
            <p:blipFill>
              <a:blip r:embed="rId3" cstate="screen">
                <a:lum bright="70000" contrast="-7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380312" y="3575216"/>
                <a:ext cx="91440" cy="118154"/>
              </a:xfrm>
              <a:prstGeom prst="rect">
                <a:avLst/>
              </a:prstGeom>
              <a:solidFill>
                <a:srgbClr val="FF0000"/>
              </a:solidFill>
            </p:spPr>
          </p:pic>
          <p:pic>
            <p:nvPicPr>
              <p:cNvPr id="707" name="Picture 706" descr="lock2.png"/>
              <p:cNvPicPr>
                <a:picLocks noChangeAspect="1"/>
              </p:cNvPicPr>
              <p:nvPr/>
            </p:nvPicPr>
            <p:blipFill>
              <a:blip r:embed="rId3" cstate="screen">
                <a:lum bright="70000" contrast="-7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380312" y="3796760"/>
                <a:ext cx="91440" cy="118154"/>
              </a:xfrm>
              <a:prstGeom prst="rect">
                <a:avLst/>
              </a:prstGeom>
              <a:solidFill>
                <a:srgbClr val="FF0000"/>
              </a:solidFill>
            </p:spPr>
          </p:pic>
          <p:pic>
            <p:nvPicPr>
              <p:cNvPr id="708" name="Picture 707" descr="lock2.png"/>
              <p:cNvPicPr>
                <a:picLocks noChangeAspect="1"/>
              </p:cNvPicPr>
              <p:nvPr/>
            </p:nvPicPr>
            <p:blipFill>
              <a:blip r:embed="rId3" cstate="screen">
                <a:lum bright="70000" contrast="-7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380312" y="4018304"/>
                <a:ext cx="91440" cy="118154"/>
              </a:xfrm>
              <a:prstGeom prst="rect">
                <a:avLst/>
              </a:prstGeom>
              <a:solidFill>
                <a:srgbClr val="FF0000"/>
              </a:solidFill>
            </p:spPr>
          </p:pic>
          <p:pic>
            <p:nvPicPr>
              <p:cNvPr id="709" name="Picture 708" descr="lock2.png"/>
              <p:cNvPicPr>
                <a:picLocks noChangeAspect="1"/>
              </p:cNvPicPr>
              <p:nvPr/>
            </p:nvPicPr>
            <p:blipFill>
              <a:blip r:embed="rId3" cstate="screen">
                <a:lum bright="70000" contrast="-7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380312" y="4239848"/>
                <a:ext cx="91440" cy="118154"/>
              </a:xfrm>
              <a:prstGeom prst="rect">
                <a:avLst/>
              </a:prstGeom>
              <a:solidFill>
                <a:srgbClr val="FF0000"/>
              </a:solidFill>
            </p:spPr>
          </p:pic>
          <p:pic>
            <p:nvPicPr>
              <p:cNvPr id="710" name="Picture 709" descr="lock2.png"/>
              <p:cNvPicPr>
                <a:picLocks noChangeAspect="1"/>
              </p:cNvPicPr>
              <p:nvPr/>
            </p:nvPicPr>
            <p:blipFill>
              <a:blip r:embed="rId3" cstate="screen">
                <a:lum bright="70000" contrast="-7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380312" y="4461392"/>
                <a:ext cx="91440" cy="118154"/>
              </a:xfrm>
              <a:prstGeom prst="rect">
                <a:avLst/>
              </a:prstGeom>
              <a:solidFill>
                <a:srgbClr val="FF0000"/>
              </a:solidFill>
            </p:spPr>
          </p:pic>
          <p:pic>
            <p:nvPicPr>
              <p:cNvPr id="711" name="Picture 710" descr="lock2.png"/>
              <p:cNvPicPr>
                <a:picLocks noChangeAspect="1"/>
              </p:cNvPicPr>
              <p:nvPr/>
            </p:nvPicPr>
            <p:blipFill>
              <a:blip r:embed="rId3" cstate="screen">
                <a:lum bright="70000" contrast="-7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380312" y="4682936"/>
                <a:ext cx="91440" cy="118154"/>
              </a:xfrm>
              <a:prstGeom prst="rect">
                <a:avLst/>
              </a:prstGeom>
              <a:solidFill>
                <a:srgbClr val="FF0000"/>
              </a:solidFill>
            </p:spPr>
          </p:pic>
          <p:pic>
            <p:nvPicPr>
              <p:cNvPr id="712" name="Picture 711" descr="lock2.png"/>
              <p:cNvPicPr>
                <a:picLocks noChangeAspect="1"/>
              </p:cNvPicPr>
              <p:nvPr/>
            </p:nvPicPr>
            <p:blipFill>
              <a:blip r:embed="rId3" cstate="screen">
                <a:lum bright="70000" contrast="-7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380312" y="4904480"/>
                <a:ext cx="91440" cy="118154"/>
              </a:xfrm>
              <a:prstGeom prst="rect">
                <a:avLst/>
              </a:prstGeom>
              <a:solidFill>
                <a:srgbClr val="FF0000"/>
              </a:solidFill>
            </p:spPr>
          </p:pic>
          <p:pic>
            <p:nvPicPr>
              <p:cNvPr id="713" name="Picture 712" descr="lock2.png"/>
              <p:cNvPicPr>
                <a:picLocks noChangeAspect="1"/>
              </p:cNvPicPr>
              <p:nvPr/>
            </p:nvPicPr>
            <p:blipFill>
              <a:blip r:embed="rId3" cstate="screen">
                <a:lum bright="70000" contrast="-7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380312" y="5126024"/>
                <a:ext cx="91440" cy="118154"/>
              </a:xfrm>
              <a:prstGeom prst="rect">
                <a:avLst/>
              </a:prstGeom>
              <a:solidFill>
                <a:srgbClr val="FF0000"/>
              </a:solidFill>
            </p:spPr>
          </p:pic>
        </p:grpSp>
      </p:grpSp>
      <p:grpSp>
        <p:nvGrpSpPr>
          <p:cNvPr id="728" name="Group 727"/>
          <p:cNvGrpSpPr/>
          <p:nvPr/>
        </p:nvGrpSpPr>
        <p:grpSpPr>
          <a:xfrm>
            <a:off x="4333555" y="5375942"/>
            <a:ext cx="365760" cy="720080"/>
            <a:chOff x="7236296" y="5373216"/>
            <a:chExt cx="365760" cy="720080"/>
          </a:xfrm>
        </p:grpSpPr>
        <p:grpSp>
          <p:nvGrpSpPr>
            <p:cNvPr id="729" name="Group 728"/>
            <p:cNvGrpSpPr/>
            <p:nvPr/>
          </p:nvGrpSpPr>
          <p:grpSpPr>
            <a:xfrm>
              <a:off x="7236296" y="5373216"/>
              <a:ext cx="365760" cy="720080"/>
              <a:chOff x="4526022" y="6049000"/>
              <a:chExt cx="365760" cy="720080"/>
            </a:xfrm>
          </p:grpSpPr>
          <p:sp>
            <p:nvSpPr>
              <p:cNvPr id="733" name="Rectangle 732"/>
              <p:cNvSpPr/>
              <p:nvPr/>
            </p:nvSpPr>
            <p:spPr bwMode="auto">
              <a:xfrm>
                <a:off x="4526022" y="6049000"/>
                <a:ext cx="365760" cy="720080"/>
              </a:xfrm>
              <a:prstGeom prst="rect">
                <a:avLst/>
              </a:prstGeom>
              <a:solidFill>
                <a:srgbClr val="A6A6A6"/>
              </a:solidFill>
              <a:ln w="12700" algn="ctr">
                <a:noFill/>
                <a:miter lim="800000"/>
                <a:headEnd/>
                <a:tailEnd/>
              </a:ln>
              <a:effectLst/>
            </p:spPr>
            <p:txBody>
              <a:bodyPr wrap="none" lIns="9144" rIns="9144" anchor="ctr"/>
              <a:lstStyle/>
              <a:p>
                <a:pPr marL="193675" algn="ctr" eaLnBrk="0" hangingPunct="0">
                  <a:defRPr/>
                </a:pPr>
                <a:endParaRPr lang="en-US" sz="1000">
                  <a:solidFill>
                    <a:srgbClr val="EEECE1">
                      <a:lumMod val="10000"/>
                    </a:srgbClr>
                  </a:solidFill>
                  <a:latin typeface="Helvetica"/>
                  <a:ea typeface="ＭＳ Ｐゴシック" charset="-128"/>
                  <a:cs typeface="Helvetica"/>
                  <a:sym typeface="Gill Sans" charset="0"/>
                </a:endParaRPr>
              </a:p>
            </p:txBody>
          </p:sp>
          <p:sp>
            <p:nvSpPr>
              <p:cNvPr id="734" name="Rectangle 26"/>
              <p:cNvSpPr>
                <a:spLocks noChangeArrowheads="1"/>
              </p:cNvSpPr>
              <p:nvPr/>
            </p:nvSpPr>
            <p:spPr bwMode="auto">
              <a:xfrm>
                <a:off x="4572000" y="6527516"/>
                <a:ext cx="274320" cy="192024"/>
              </a:xfrm>
              <a:prstGeom prst="rect">
                <a:avLst/>
              </a:prstGeom>
              <a:solidFill>
                <a:srgbClr val="FF0000"/>
              </a:solidFill>
              <a:ln w="12700" algn="ctr">
                <a:noFill/>
                <a:miter lim="800000"/>
                <a:headEnd/>
                <a:tailEnd/>
              </a:ln>
              <a:effectLst/>
            </p:spPr>
            <p:txBody>
              <a:bodyPr wrap="none" lIns="9144" rIns="9144" anchor="ctr"/>
              <a:lstStyle/>
              <a:p>
                <a:pPr marL="1588" algn="ctr" eaLnBrk="0" hangingPunct="0">
                  <a:defRPr/>
                </a:pPr>
                <a:endParaRPr lang="en-US" sz="900" dirty="0">
                  <a:solidFill>
                    <a:srgbClr val="EEECE1">
                      <a:lumMod val="10000"/>
                    </a:srgbClr>
                  </a:solidFill>
                  <a:latin typeface="Helvetica"/>
                  <a:ea typeface="ＭＳ Ｐゴシック" charset="-128"/>
                  <a:cs typeface="Helvetica"/>
                  <a:sym typeface="Gill Sans" charset="0"/>
                </a:endParaRPr>
              </a:p>
            </p:txBody>
          </p:sp>
          <p:sp>
            <p:nvSpPr>
              <p:cNvPr id="735" name="Rectangle 26"/>
              <p:cNvSpPr>
                <a:spLocks noChangeArrowheads="1"/>
              </p:cNvSpPr>
              <p:nvPr/>
            </p:nvSpPr>
            <p:spPr bwMode="auto">
              <a:xfrm>
                <a:off x="4572000" y="6309320"/>
                <a:ext cx="274320" cy="192024"/>
              </a:xfrm>
              <a:prstGeom prst="rect">
                <a:avLst/>
              </a:prstGeom>
              <a:solidFill>
                <a:srgbClr val="FF0000"/>
              </a:solidFill>
              <a:ln w="12700" algn="ctr">
                <a:noFill/>
                <a:miter lim="800000"/>
                <a:headEnd/>
                <a:tailEnd/>
              </a:ln>
              <a:effectLst/>
            </p:spPr>
            <p:txBody>
              <a:bodyPr wrap="none" lIns="9144" rIns="9144" anchor="ctr"/>
              <a:lstStyle/>
              <a:p>
                <a:pPr marL="1588" algn="ctr" eaLnBrk="0" hangingPunct="0">
                  <a:defRPr/>
                </a:pPr>
                <a:endParaRPr lang="en-US" sz="900" dirty="0">
                  <a:solidFill>
                    <a:srgbClr val="EEECE1">
                      <a:lumMod val="10000"/>
                    </a:srgbClr>
                  </a:solidFill>
                  <a:latin typeface="Helvetica"/>
                  <a:ea typeface="ＭＳ Ｐゴシック" charset="-128"/>
                  <a:cs typeface="Helvetica"/>
                  <a:sym typeface="Gill Sans" charset="0"/>
                </a:endParaRPr>
              </a:p>
            </p:txBody>
          </p:sp>
          <p:sp>
            <p:nvSpPr>
              <p:cNvPr id="736" name="Rectangle 26"/>
              <p:cNvSpPr>
                <a:spLocks noChangeArrowheads="1"/>
              </p:cNvSpPr>
              <p:nvPr/>
            </p:nvSpPr>
            <p:spPr bwMode="auto">
              <a:xfrm>
                <a:off x="4572000" y="6091124"/>
                <a:ext cx="274320" cy="192024"/>
              </a:xfrm>
              <a:prstGeom prst="rect">
                <a:avLst/>
              </a:prstGeom>
              <a:solidFill>
                <a:srgbClr val="FF0000"/>
              </a:solidFill>
              <a:ln w="12700" algn="ctr">
                <a:noFill/>
                <a:miter lim="800000"/>
                <a:headEnd/>
                <a:tailEnd/>
              </a:ln>
              <a:effectLst/>
            </p:spPr>
            <p:txBody>
              <a:bodyPr wrap="none" lIns="9144" rIns="9144" anchor="ctr"/>
              <a:lstStyle/>
              <a:p>
                <a:pPr marL="1588" algn="ctr" eaLnBrk="0" hangingPunct="0">
                  <a:defRPr/>
                </a:pPr>
                <a:endParaRPr lang="en-US" sz="900" dirty="0">
                  <a:solidFill>
                    <a:srgbClr val="EEECE1">
                      <a:lumMod val="10000"/>
                    </a:srgbClr>
                  </a:solidFill>
                  <a:latin typeface="Helvetica"/>
                  <a:ea typeface="ＭＳ Ｐゴシック" charset="-128"/>
                  <a:cs typeface="Helvetica"/>
                  <a:sym typeface="Gill Sans" charset="0"/>
                </a:endParaRPr>
              </a:p>
            </p:txBody>
          </p:sp>
        </p:grpSp>
        <p:pic>
          <p:nvPicPr>
            <p:cNvPr id="730" name="Picture 729" descr="lock2.png"/>
            <p:cNvPicPr>
              <a:picLocks noChangeAspect="1"/>
            </p:cNvPicPr>
            <p:nvPr/>
          </p:nvPicPr>
          <p:blipFill>
            <a:blip r:embed="rId3" cstate="screen">
              <a:lum bright="70000" contrast="-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380312" y="5445224"/>
              <a:ext cx="91440" cy="118154"/>
            </a:xfrm>
            <a:prstGeom prst="rect">
              <a:avLst/>
            </a:prstGeom>
            <a:solidFill>
              <a:srgbClr val="FF0000"/>
            </a:solidFill>
          </p:spPr>
        </p:pic>
        <p:pic>
          <p:nvPicPr>
            <p:cNvPr id="731" name="Picture 730" descr="lock2.png"/>
            <p:cNvPicPr>
              <a:picLocks noChangeAspect="1"/>
            </p:cNvPicPr>
            <p:nvPr/>
          </p:nvPicPr>
          <p:blipFill>
            <a:blip r:embed="rId3" cstate="screen">
              <a:lum bright="70000" contrast="-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380312" y="5669416"/>
              <a:ext cx="91440" cy="118154"/>
            </a:xfrm>
            <a:prstGeom prst="rect">
              <a:avLst/>
            </a:prstGeom>
            <a:solidFill>
              <a:srgbClr val="FF0000"/>
            </a:solidFill>
          </p:spPr>
        </p:pic>
        <p:pic>
          <p:nvPicPr>
            <p:cNvPr id="732" name="Picture 731" descr="lock2.png"/>
            <p:cNvPicPr>
              <a:picLocks noChangeAspect="1"/>
            </p:cNvPicPr>
            <p:nvPr/>
          </p:nvPicPr>
          <p:blipFill>
            <a:blip r:embed="rId3" cstate="screen">
              <a:lum bright="70000" contrast="-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380312" y="5893608"/>
              <a:ext cx="91440" cy="118154"/>
            </a:xfrm>
            <a:prstGeom prst="rect">
              <a:avLst/>
            </a:prstGeom>
            <a:solidFill>
              <a:srgbClr val="FF0000"/>
            </a:solidFill>
          </p:spPr>
        </p:pic>
      </p:grpSp>
      <p:grpSp>
        <p:nvGrpSpPr>
          <p:cNvPr id="750" name="Group 749"/>
          <p:cNvGrpSpPr/>
          <p:nvPr/>
        </p:nvGrpSpPr>
        <p:grpSpPr>
          <a:xfrm>
            <a:off x="7540837" y="3757902"/>
            <a:ext cx="274320" cy="192024"/>
            <a:chOff x="2966660" y="3090125"/>
            <a:chExt cx="274320" cy="192024"/>
          </a:xfrm>
        </p:grpSpPr>
        <p:sp>
          <p:nvSpPr>
            <p:cNvPr id="751" name="Rectangle 26"/>
            <p:cNvSpPr>
              <a:spLocks noChangeArrowheads="1"/>
            </p:cNvSpPr>
            <p:nvPr/>
          </p:nvSpPr>
          <p:spPr bwMode="auto">
            <a:xfrm>
              <a:off x="2966660" y="3090125"/>
              <a:ext cx="274320" cy="192024"/>
            </a:xfrm>
            <a:custGeom>
              <a:avLst/>
              <a:gdLst>
                <a:gd name="connsiteX0" fmla="*/ 0 w 274320"/>
                <a:gd name="connsiteY0" fmla="*/ 0 h 192024"/>
                <a:gd name="connsiteX1" fmla="*/ 274320 w 274320"/>
                <a:gd name="connsiteY1" fmla="*/ 0 h 192024"/>
                <a:gd name="connsiteX2" fmla="*/ 274320 w 274320"/>
                <a:gd name="connsiteY2" fmla="*/ 192024 h 192024"/>
                <a:gd name="connsiteX3" fmla="*/ 0 w 274320"/>
                <a:gd name="connsiteY3" fmla="*/ 192024 h 192024"/>
                <a:gd name="connsiteX4" fmla="*/ 0 w 274320"/>
                <a:gd name="connsiteY4" fmla="*/ 0 h 192024"/>
                <a:gd name="connsiteX0" fmla="*/ 0 w 274320"/>
                <a:gd name="connsiteY0" fmla="*/ 192024 h 192024"/>
                <a:gd name="connsiteX1" fmla="*/ 274320 w 274320"/>
                <a:gd name="connsiteY1" fmla="*/ 0 h 192024"/>
                <a:gd name="connsiteX2" fmla="*/ 274320 w 274320"/>
                <a:gd name="connsiteY2" fmla="*/ 192024 h 192024"/>
                <a:gd name="connsiteX3" fmla="*/ 0 w 274320"/>
                <a:gd name="connsiteY3" fmla="*/ 192024 h 192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4320" h="192024">
                  <a:moveTo>
                    <a:pt x="0" y="192024"/>
                  </a:moveTo>
                  <a:lnTo>
                    <a:pt x="274320" y="0"/>
                  </a:lnTo>
                  <a:lnTo>
                    <a:pt x="274320" y="192024"/>
                  </a:lnTo>
                  <a:lnTo>
                    <a:pt x="0" y="192024"/>
                  </a:lnTo>
                  <a:close/>
                </a:path>
              </a:pathLst>
            </a:custGeom>
            <a:solidFill>
              <a:srgbClr val="FF0000"/>
            </a:solidFill>
            <a:ln w="12700" algn="ctr">
              <a:noFill/>
              <a:miter lim="800000"/>
              <a:headEnd/>
              <a:tailEnd/>
            </a:ln>
            <a:effectLst/>
          </p:spPr>
          <p:txBody>
            <a:bodyPr wrap="none" lIns="9144" rIns="9144" anchor="ctr"/>
            <a:lstStyle/>
            <a:p>
              <a:pPr marL="1588" algn="ctr" eaLnBrk="0" hangingPunct="0">
                <a:defRPr/>
              </a:pPr>
              <a:endParaRPr lang="en-US" sz="900" dirty="0">
                <a:solidFill>
                  <a:srgbClr val="EEECE1">
                    <a:lumMod val="10000"/>
                  </a:srgbClr>
                </a:solidFill>
                <a:latin typeface="Helvetica"/>
                <a:ea typeface="ＭＳ Ｐゴシック" charset="-128"/>
                <a:cs typeface="Helvetica"/>
                <a:sym typeface="Gill Sans" charset="0"/>
              </a:endParaRPr>
            </a:p>
          </p:txBody>
        </p:sp>
        <p:pic>
          <p:nvPicPr>
            <p:cNvPr id="752" name="Picture 751" descr="lock2.png"/>
            <p:cNvPicPr>
              <a:picLocks noChangeAspect="1"/>
            </p:cNvPicPr>
            <p:nvPr/>
          </p:nvPicPr>
          <p:blipFill>
            <a:blip r:embed="rId3" cstate="screen">
              <a:lum bright="70000" contrast="-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64066" y="3132455"/>
              <a:ext cx="91440" cy="118154"/>
            </a:xfrm>
            <a:prstGeom prst="rect">
              <a:avLst/>
            </a:prstGeom>
            <a:solidFill>
              <a:srgbClr val="FF0000"/>
            </a:solidFill>
          </p:spPr>
        </p:pic>
        <p:sp>
          <p:nvSpPr>
            <p:cNvPr id="753" name="Rectangle 26"/>
            <p:cNvSpPr>
              <a:spLocks noChangeArrowheads="1"/>
            </p:cNvSpPr>
            <p:nvPr/>
          </p:nvSpPr>
          <p:spPr bwMode="auto">
            <a:xfrm rot="10800000">
              <a:off x="2966660" y="3090125"/>
              <a:ext cx="274320" cy="192024"/>
            </a:xfrm>
            <a:custGeom>
              <a:avLst/>
              <a:gdLst>
                <a:gd name="connsiteX0" fmla="*/ 0 w 274320"/>
                <a:gd name="connsiteY0" fmla="*/ 0 h 192024"/>
                <a:gd name="connsiteX1" fmla="*/ 274320 w 274320"/>
                <a:gd name="connsiteY1" fmla="*/ 0 h 192024"/>
                <a:gd name="connsiteX2" fmla="*/ 274320 w 274320"/>
                <a:gd name="connsiteY2" fmla="*/ 192024 h 192024"/>
                <a:gd name="connsiteX3" fmla="*/ 0 w 274320"/>
                <a:gd name="connsiteY3" fmla="*/ 192024 h 192024"/>
                <a:gd name="connsiteX4" fmla="*/ 0 w 274320"/>
                <a:gd name="connsiteY4" fmla="*/ 0 h 192024"/>
                <a:gd name="connsiteX0" fmla="*/ 0 w 274320"/>
                <a:gd name="connsiteY0" fmla="*/ 192024 h 192024"/>
                <a:gd name="connsiteX1" fmla="*/ 274320 w 274320"/>
                <a:gd name="connsiteY1" fmla="*/ 0 h 192024"/>
                <a:gd name="connsiteX2" fmla="*/ 274320 w 274320"/>
                <a:gd name="connsiteY2" fmla="*/ 192024 h 192024"/>
                <a:gd name="connsiteX3" fmla="*/ 0 w 274320"/>
                <a:gd name="connsiteY3" fmla="*/ 192024 h 192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4320" h="192024">
                  <a:moveTo>
                    <a:pt x="0" y="192024"/>
                  </a:moveTo>
                  <a:lnTo>
                    <a:pt x="274320" y="0"/>
                  </a:lnTo>
                  <a:lnTo>
                    <a:pt x="274320" y="192024"/>
                  </a:lnTo>
                  <a:lnTo>
                    <a:pt x="0" y="192024"/>
                  </a:lnTo>
                  <a:close/>
                </a:path>
              </a:pathLst>
            </a:custGeom>
            <a:solidFill>
              <a:srgbClr val="FFFFFF"/>
            </a:solidFill>
            <a:ln w="12700" algn="ctr">
              <a:noFill/>
              <a:miter lim="800000"/>
              <a:headEnd/>
              <a:tailEnd/>
            </a:ln>
            <a:effectLst/>
          </p:spPr>
          <p:txBody>
            <a:bodyPr wrap="none" lIns="9144" rIns="9144" anchor="ctr"/>
            <a:lstStyle/>
            <a:p>
              <a:pPr marL="1588" algn="ctr" eaLnBrk="0" hangingPunct="0">
                <a:defRPr/>
              </a:pPr>
              <a:endParaRPr lang="en-US" sz="900" dirty="0">
                <a:solidFill>
                  <a:srgbClr val="EEECE1">
                    <a:lumMod val="10000"/>
                  </a:srgbClr>
                </a:solidFill>
                <a:latin typeface="Helvetica"/>
                <a:ea typeface="ＭＳ Ｐゴシック" charset="-128"/>
                <a:cs typeface="Helvetica"/>
                <a:sym typeface="Gill Sans" charset="0"/>
              </a:endParaRPr>
            </a:p>
          </p:txBody>
        </p:sp>
      </p:grpSp>
      <p:grpSp>
        <p:nvGrpSpPr>
          <p:cNvPr id="754" name="Group 753"/>
          <p:cNvGrpSpPr/>
          <p:nvPr/>
        </p:nvGrpSpPr>
        <p:grpSpPr>
          <a:xfrm>
            <a:off x="6061519" y="3092892"/>
            <a:ext cx="274320" cy="192024"/>
            <a:chOff x="2966660" y="3090125"/>
            <a:chExt cx="274320" cy="192024"/>
          </a:xfrm>
        </p:grpSpPr>
        <p:sp>
          <p:nvSpPr>
            <p:cNvPr id="755" name="Rectangle 26"/>
            <p:cNvSpPr>
              <a:spLocks noChangeArrowheads="1"/>
            </p:cNvSpPr>
            <p:nvPr/>
          </p:nvSpPr>
          <p:spPr bwMode="auto">
            <a:xfrm>
              <a:off x="2966660" y="3090125"/>
              <a:ext cx="274320" cy="192024"/>
            </a:xfrm>
            <a:custGeom>
              <a:avLst/>
              <a:gdLst>
                <a:gd name="connsiteX0" fmla="*/ 0 w 274320"/>
                <a:gd name="connsiteY0" fmla="*/ 0 h 192024"/>
                <a:gd name="connsiteX1" fmla="*/ 274320 w 274320"/>
                <a:gd name="connsiteY1" fmla="*/ 0 h 192024"/>
                <a:gd name="connsiteX2" fmla="*/ 274320 w 274320"/>
                <a:gd name="connsiteY2" fmla="*/ 192024 h 192024"/>
                <a:gd name="connsiteX3" fmla="*/ 0 w 274320"/>
                <a:gd name="connsiteY3" fmla="*/ 192024 h 192024"/>
                <a:gd name="connsiteX4" fmla="*/ 0 w 274320"/>
                <a:gd name="connsiteY4" fmla="*/ 0 h 192024"/>
                <a:gd name="connsiteX0" fmla="*/ 0 w 274320"/>
                <a:gd name="connsiteY0" fmla="*/ 192024 h 192024"/>
                <a:gd name="connsiteX1" fmla="*/ 274320 w 274320"/>
                <a:gd name="connsiteY1" fmla="*/ 0 h 192024"/>
                <a:gd name="connsiteX2" fmla="*/ 274320 w 274320"/>
                <a:gd name="connsiteY2" fmla="*/ 192024 h 192024"/>
                <a:gd name="connsiteX3" fmla="*/ 0 w 274320"/>
                <a:gd name="connsiteY3" fmla="*/ 192024 h 192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4320" h="192024">
                  <a:moveTo>
                    <a:pt x="0" y="192024"/>
                  </a:moveTo>
                  <a:lnTo>
                    <a:pt x="274320" y="0"/>
                  </a:lnTo>
                  <a:lnTo>
                    <a:pt x="274320" y="192024"/>
                  </a:lnTo>
                  <a:lnTo>
                    <a:pt x="0" y="192024"/>
                  </a:lnTo>
                  <a:close/>
                </a:path>
              </a:pathLst>
            </a:custGeom>
            <a:solidFill>
              <a:srgbClr val="FF0000"/>
            </a:solidFill>
            <a:ln w="12700" algn="ctr">
              <a:noFill/>
              <a:miter lim="800000"/>
              <a:headEnd/>
              <a:tailEnd/>
            </a:ln>
            <a:effectLst/>
          </p:spPr>
          <p:txBody>
            <a:bodyPr wrap="none" lIns="9144" rIns="9144" anchor="ctr"/>
            <a:lstStyle/>
            <a:p>
              <a:pPr marL="1588" algn="ctr" eaLnBrk="0" hangingPunct="0">
                <a:defRPr/>
              </a:pPr>
              <a:endParaRPr lang="en-US" sz="900" dirty="0">
                <a:solidFill>
                  <a:srgbClr val="EEECE1">
                    <a:lumMod val="10000"/>
                  </a:srgbClr>
                </a:solidFill>
                <a:latin typeface="Helvetica"/>
                <a:ea typeface="ＭＳ Ｐゴシック" charset="-128"/>
                <a:cs typeface="Helvetica"/>
                <a:sym typeface="Gill Sans" charset="0"/>
              </a:endParaRPr>
            </a:p>
          </p:txBody>
        </p:sp>
        <p:pic>
          <p:nvPicPr>
            <p:cNvPr id="756" name="Picture 755" descr="lock2.png"/>
            <p:cNvPicPr>
              <a:picLocks noChangeAspect="1"/>
            </p:cNvPicPr>
            <p:nvPr/>
          </p:nvPicPr>
          <p:blipFill>
            <a:blip r:embed="rId3" cstate="screen">
              <a:lum bright="70000" contrast="-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64066" y="3132455"/>
              <a:ext cx="91440" cy="118154"/>
            </a:xfrm>
            <a:prstGeom prst="rect">
              <a:avLst/>
            </a:prstGeom>
            <a:solidFill>
              <a:srgbClr val="FF0000"/>
            </a:solidFill>
          </p:spPr>
        </p:pic>
        <p:sp>
          <p:nvSpPr>
            <p:cNvPr id="757" name="Rectangle 26"/>
            <p:cNvSpPr>
              <a:spLocks noChangeArrowheads="1"/>
            </p:cNvSpPr>
            <p:nvPr/>
          </p:nvSpPr>
          <p:spPr bwMode="auto">
            <a:xfrm rot="10800000">
              <a:off x="2966660" y="3090125"/>
              <a:ext cx="274320" cy="192024"/>
            </a:xfrm>
            <a:custGeom>
              <a:avLst/>
              <a:gdLst>
                <a:gd name="connsiteX0" fmla="*/ 0 w 274320"/>
                <a:gd name="connsiteY0" fmla="*/ 0 h 192024"/>
                <a:gd name="connsiteX1" fmla="*/ 274320 w 274320"/>
                <a:gd name="connsiteY1" fmla="*/ 0 h 192024"/>
                <a:gd name="connsiteX2" fmla="*/ 274320 w 274320"/>
                <a:gd name="connsiteY2" fmla="*/ 192024 h 192024"/>
                <a:gd name="connsiteX3" fmla="*/ 0 w 274320"/>
                <a:gd name="connsiteY3" fmla="*/ 192024 h 192024"/>
                <a:gd name="connsiteX4" fmla="*/ 0 w 274320"/>
                <a:gd name="connsiteY4" fmla="*/ 0 h 192024"/>
                <a:gd name="connsiteX0" fmla="*/ 0 w 274320"/>
                <a:gd name="connsiteY0" fmla="*/ 192024 h 192024"/>
                <a:gd name="connsiteX1" fmla="*/ 274320 w 274320"/>
                <a:gd name="connsiteY1" fmla="*/ 0 h 192024"/>
                <a:gd name="connsiteX2" fmla="*/ 274320 w 274320"/>
                <a:gd name="connsiteY2" fmla="*/ 192024 h 192024"/>
                <a:gd name="connsiteX3" fmla="*/ 0 w 274320"/>
                <a:gd name="connsiteY3" fmla="*/ 192024 h 192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4320" h="192024">
                  <a:moveTo>
                    <a:pt x="0" y="192024"/>
                  </a:moveTo>
                  <a:lnTo>
                    <a:pt x="274320" y="0"/>
                  </a:lnTo>
                  <a:lnTo>
                    <a:pt x="274320" y="192024"/>
                  </a:lnTo>
                  <a:lnTo>
                    <a:pt x="0" y="192024"/>
                  </a:lnTo>
                  <a:close/>
                </a:path>
              </a:pathLst>
            </a:custGeom>
            <a:solidFill>
              <a:srgbClr val="FFFFFF"/>
            </a:solidFill>
            <a:ln w="12700" algn="ctr">
              <a:noFill/>
              <a:miter lim="800000"/>
              <a:headEnd/>
              <a:tailEnd/>
            </a:ln>
            <a:effectLst/>
          </p:spPr>
          <p:txBody>
            <a:bodyPr wrap="none" lIns="9144" rIns="9144" anchor="ctr"/>
            <a:lstStyle/>
            <a:p>
              <a:pPr marL="1588" algn="ctr" eaLnBrk="0" hangingPunct="0">
                <a:defRPr/>
              </a:pPr>
              <a:endParaRPr lang="en-US" sz="900" dirty="0">
                <a:solidFill>
                  <a:srgbClr val="EEECE1">
                    <a:lumMod val="10000"/>
                  </a:srgbClr>
                </a:solidFill>
                <a:latin typeface="Helvetica"/>
                <a:ea typeface="ＭＳ Ｐゴシック" charset="-128"/>
                <a:cs typeface="Helvetica"/>
                <a:sym typeface="Gill Sans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912990" y="6542533"/>
            <a:ext cx="4176464" cy="270843"/>
            <a:chOff x="3203848" y="6220378"/>
            <a:chExt cx="4176464" cy="270843"/>
          </a:xfrm>
        </p:grpSpPr>
        <p:sp>
          <p:nvSpPr>
            <p:cNvPr id="234" name="Rectangle 26"/>
            <p:cNvSpPr>
              <a:spLocks noChangeArrowheads="1"/>
            </p:cNvSpPr>
            <p:nvPr/>
          </p:nvSpPr>
          <p:spPr bwMode="auto">
            <a:xfrm>
              <a:off x="3203848" y="6237312"/>
              <a:ext cx="274320" cy="192024"/>
            </a:xfrm>
            <a:prstGeom prst="rect">
              <a:avLst/>
            </a:prstGeom>
            <a:solidFill>
              <a:srgbClr val="FFFFFF"/>
            </a:solidFill>
            <a:ln w="12700" algn="ctr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lIns="9144" rIns="9144" anchor="ctr"/>
            <a:lstStyle/>
            <a:p>
              <a:pPr marL="1588" algn="ctr" eaLnBrk="0" hangingPunct="0">
                <a:defRPr/>
              </a:pPr>
              <a:endParaRPr lang="en-US" sz="900" dirty="0">
                <a:solidFill>
                  <a:srgbClr val="EEECE1">
                    <a:lumMod val="10000"/>
                  </a:srgbClr>
                </a:solidFill>
                <a:latin typeface="Helvetica"/>
                <a:ea typeface="ＭＳ Ｐゴシック" charset="-128"/>
                <a:cs typeface="Helvetica"/>
                <a:sym typeface="Gill Sans" charset="0"/>
              </a:endParaRPr>
            </a:p>
          </p:txBody>
        </p:sp>
        <p:grpSp>
          <p:nvGrpSpPr>
            <p:cNvPr id="2" name="Group 1"/>
            <p:cNvGrpSpPr/>
            <p:nvPr/>
          </p:nvGrpSpPr>
          <p:grpSpPr>
            <a:xfrm>
              <a:off x="3919736" y="6237312"/>
              <a:ext cx="274320" cy="192024"/>
              <a:chOff x="4139952" y="4077072"/>
              <a:chExt cx="274320" cy="192024"/>
            </a:xfrm>
          </p:grpSpPr>
          <p:sp>
            <p:nvSpPr>
              <p:cNvPr id="235" name="Rectangle 26"/>
              <p:cNvSpPr>
                <a:spLocks noChangeArrowheads="1"/>
              </p:cNvSpPr>
              <p:nvPr/>
            </p:nvSpPr>
            <p:spPr bwMode="auto">
              <a:xfrm>
                <a:off x="4139952" y="4077072"/>
                <a:ext cx="274320" cy="192024"/>
              </a:xfrm>
              <a:custGeom>
                <a:avLst/>
                <a:gdLst>
                  <a:gd name="connsiteX0" fmla="*/ 0 w 274320"/>
                  <a:gd name="connsiteY0" fmla="*/ 0 h 192024"/>
                  <a:gd name="connsiteX1" fmla="*/ 274320 w 274320"/>
                  <a:gd name="connsiteY1" fmla="*/ 0 h 192024"/>
                  <a:gd name="connsiteX2" fmla="*/ 274320 w 274320"/>
                  <a:gd name="connsiteY2" fmla="*/ 192024 h 192024"/>
                  <a:gd name="connsiteX3" fmla="*/ 0 w 274320"/>
                  <a:gd name="connsiteY3" fmla="*/ 192024 h 192024"/>
                  <a:gd name="connsiteX4" fmla="*/ 0 w 274320"/>
                  <a:gd name="connsiteY4" fmla="*/ 0 h 192024"/>
                  <a:gd name="connsiteX0" fmla="*/ 0 w 274320"/>
                  <a:gd name="connsiteY0" fmla="*/ 192024 h 192024"/>
                  <a:gd name="connsiteX1" fmla="*/ 274320 w 274320"/>
                  <a:gd name="connsiteY1" fmla="*/ 0 h 192024"/>
                  <a:gd name="connsiteX2" fmla="*/ 274320 w 274320"/>
                  <a:gd name="connsiteY2" fmla="*/ 192024 h 192024"/>
                  <a:gd name="connsiteX3" fmla="*/ 0 w 274320"/>
                  <a:gd name="connsiteY3" fmla="*/ 192024 h 1920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4320" h="192024">
                    <a:moveTo>
                      <a:pt x="0" y="192024"/>
                    </a:moveTo>
                    <a:lnTo>
                      <a:pt x="274320" y="0"/>
                    </a:lnTo>
                    <a:lnTo>
                      <a:pt x="274320" y="192024"/>
                    </a:lnTo>
                    <a:lnTo>
                      <a:pt x="0" y="192024"/>
                    </a:lnTo>
                    <a:close/>
                  </a:path>
                </a:pathLst>
              </a:custGeom>
              <a:solidFill>
                <a:srgbClr val="FF0000"/>
              </a:solidFill>
              <a:ln w="12700" algn="ctr">
                <a:noFill/>
                <a:miter lim="800000"/>
                <a:headEnd/>
                <a:tailEnd/>
              </a:ln>
              <a:effectLst/>
            </p:spPr>
            <p:txBody>
              <a:bodyPr wrap="none" lIns="9144" rIns="9144" anchor="ctr"/>
              <a:lstStyle/>
              <a:p>
                <a:pPr marL="1588" algn="ctr" eaLnBrk="0" hangingPunct="0">
                  <a:defRPr/>
                </a:pPr>
                <a:endParaRPr lang="en-US" sz="900" dirty="0">
                  <a:solidFill>
                    <a:srgbClr val="EEECE1">
                      <a:lumMod val="10000"/>
                    </a:srgbClr>
                  </a:solidFill>
                  <a:latin typeface="Helvetica"/>
                  <a:ea typeface="ＭＳ Ｐゴシック" charset="-128"/>
                  <a:cs typeface="Helvetica"/>
                  <a:sym typeface="Gill Sans" charset="0"/>
                </a:endParaRPr>
              </a:p>
            </p:txBody>
          </p:sp>
          <p:pic>
            <p:nvPicPr>
              <p:cNvPr id="237" name="Picture 236" descr="lock2.png"/>
              <p:cNvPicPr>
                <a:picLocks noChangeAspect="1"/>
              </p:cNvPicPr>
              <p:nvPr/>
            </p:nvPicPr>
            <p:blipFill>
              <a:blip r:embed="rId3" cstate="screen">
                <a:lum bright="70000" contrast="-7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237361" y="4119407"/>
                <a:ext cx="91440" cy="118154"/>
              </a:xfrm>
              <a:prstGeom prst="rect">
                <a:avLst/>
              </a:prstGeom>
              <a:solidFill>
                <a:srgbClr val="FF0000"/>
              </a:solidFill>
            </p:spPr>
          </p:pic>
          <p:sp>
            <p:nvSpPr>
              <p:cNvPr id="236" name="Rectangle 26"/>
              <p:cNvSpPr>
                <a:spLocks noChangeArrowheads="1"/>
              </p:cNvSpPr>
              <p:nvPr/>
            </p:nvSpPr>
            <p:spPr bwMode="auto">
              <a:xfrm rot="10800000">
                <a:off x="4139952" y="4077072"/>
                <a:ext cx="274320" cy="192024"/>
              </a:xfrm>
              <a:custGeom>
                <a:avLst/>
                <a:gdLst>
                  <a:gd name="connsiteX0" fmla="*/ 0 w 274320"/>
                  <a:gd name="connsiteY0" fmla="*/ 0 h 192024"/>
                  <a:gd name="connsiteX1" fmla="*/ 274320 w 274320"/>
                  <a:gd name="connsiteY1" fmla="*/ 0 h 192024"/>
                  <a:gd name="connsiteX2" fmla="*/ 274320 w 274320"/>
                  <a:gd name="connsiteY2" fmla="*/ 192024 h 192024"/>
                  <a:gd name="connsiteX3" fmla="*/ 0 w 274320"/>
                  <a:gd name="connsiteY3" fmla="*/ 192024 h 192024"/>
                  <a:gd name="connsiteX4" fmla="*/ 0 w 274320"/>
                  <a:gd name="connsiteY4" fmla="*/ 0 h 192024"/>
                  <a:gd name="connsiteX0" fmla="*/ 0 w 274320"/>
                  <a:gd name="connsiteY0" fmla="*/ 192024 h 192024"/>
                  <a:gd name="connsiteX1" fmla="*/ 274320 w 274320"/>
                  <a:gd name="connsiteY1" fmla="*/ 0 h 192024"/>
                  <a:gd name="connsiteX2" fmla="*/ 274320 w 274320"/>
                  <a:gd name="connsiteY2" fmla="*/ 192024 h 192024"/>
                  <a:gd name="connsiteX3" fmla="*/ 0 w 274320"/>
                  <a:gd name="connsiteY3" fmla="*/ 192024 h 1920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4320" h="192024">
                    <a:moveTo>
                      <a:pt x="0" y="192024"/>
                    </a:moveTo>
                    <a:lnTo>
                      <a:pt x="274320" y="0"/>
                    </a:lnTo>
                    <a:lnTo>
                      <a:pt x="274320" y="192024"/>
                    </a:lnTo>
                    <a:lnTo>
                      <a:pt x="0" y="192024"/>
                    </a:lnTo>
                    <a:close/>
                  </a:path>
                </a:pathLst>
              </a:custGeom>
              <a:solidFill>
                <a:srgbClr val="FFFFFF"/>
              </a:solidFill>
              <a:ln w="12700" algn="ctr">
                <a:solidFill>
                  <a:schemeClr val="bg1">
                    <a:lumMod val="75000"/>
                  </a:schemeClr>
                </a:solidFill>
                <a:miter lim="800000"/>
                <a:headEnd/>
                <a:tailEnd/>
              </a:ln>
              <a:effectLst/>
            </p:spPr>
            <p:txBody>
              <a:bodyPr wrap="none" lIns="9144" rIns="9144" anchor="ctr"/>
              <a:lstStyle/>
              <a:p>
                <a:pPr marL="1588" algn="ctr" eaLnBrk="0" hangingPunct="0">
                  <a:defRPr/>
                </a:pPr>
                <a:endParaRPr lang="en-US" sz="900" dirty="0">
                  <a:solidFill>
                    <a:srgbClr val="EEECE1">
                      <a:lumMod val="10000"/>
                    </a:srgbClr>
                  </a:solidFill>
                  <a:latin typeface="Helvetica"/>
                  <a:ea typeface="ＭＳ Ｐゴシック" charset="-128"/>
                  <a:cs typeface="Helvetica"/>
                  <a:sym typeface="Gill Sans" charset="0"/>
                </a:endParaRPr>
              </a:p>
            </p:txBody>
          </p:sp>
        </p:grpSp>
        <p:grpSp>
          <p:nvGrpSpPr>
            <p:cNvPr id="5" name="Group 4"/>
            <p:cNvGrpSpPr/>
            <p:nvPr/>
          </p:nvGrpSpPr>
          <p:grpSpPr>
            <a:xfrm>
              <a:off x="4800848" y="6237312"/>
              <a:ext cx="274320" cy="192024"/>
              <a:chOff x="3788379" y="6405328"/>
              <a:chExt cx="274320" cy="192024"/>
            </a:xfrm>
          </p:grpSpPr>
          <p:sp>
            <p:nvSpPr>
              <p:cNvPr id="239" name="Rectangle 26"/>
              <p:cNvSpPr>
                <a:spLocks noChangeArrowheads="1"/>
              </p:cNvSpPr>
              <p:nvPr/>
            </p:nvSpPr>
            <p:spPr bwMode="auto">
              <a:xfrm>
                <a:off x="3788379" y="6405328"/>
                <a:ext cx="274320" cy="192024"/>
              </a:xfrm>
              <a:prstGeom prst="rect">
                <a:avLst/>
              </a:prstGeom>
              <a:solidFill>
                <a:srgbClr val="FF0000"/>
              </a:solidFill>
              <a:ln w="12700" algn="ctr">
                <a:noFill/>
                <a:miter lim="800000"/>
                <a:headEnd/>
                <a:tailEnd/>
              </a:ln>
              <a:effectLst/>
            </p:spPr>
            <p:txBody>
              <a:bodyPr wrap="none" lIns="9144" rIns="9144" anchor="ctr"/>
              <a:lstStyle/>
              <a:p>
                <a:pPr marL="1588" algn="ctr" eaLnBrk="0" hangingPunct="0">
                  <a:defRPr/>
                </a:pPr>
                <a:endParaRPr lang="en-US" sz="900" dirty="0">
                  <a:solidFill>
                    <a:srgbClr val="EEECE1">
                      <a:lumMod val="10000"/>
                    </a:srgbClr>
                  </a:solidFill>
                  <a:latin typeface="Helvetica"/>
                  <a:ea typeface="ＭＳ Ｐゴシック" charset="-128"/>
                  <a:cs typeface="Helvetica"/>
                  <a:sym typeface="Gill Sans" charset="0"/>
                </a:endParaRPr>
              </a:p>
            </p:txBody>
          </p:sp>
          <p:pic>
            <p:nvPicPr>
              <p:cNvPr id="240" name="Picture 239" descr="lock2.png"/>
              <p:cNvPicPr>
                <a:picLocks noChangeAspect="1"/>
              </p:cNvPicPr>
              <p:nvPr/>
            </p:nvPicPr>
            <p:blipFill>
              <a:blip r:embed="rId3" cstate="screen">
                <a:lum bright="70000" contrast="-7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886417" y="6441208"/>
                <a:ext cx="91440" cy="118154"/>
              </a:xfrm>
              <a:prstGeom prst="rect">
                <a:avLst/>
              </a:prstGeom>
              <a:solidFill>
                <a:srgbClr val="FF0000"/>
              </a:solidFill>
            </p:spPr>
          </p:pic>
        </p:grpSp>
        <p:sp>
          <p:nvSpPr>
            <p:cNvPr id="3" name="TextBox 2"/>
            <p:cNvSpPr txBox="1"/>
            <p:nvPr/>
          </p:nvSpPr>
          <p:spPr>
            <a:xfrm>
              <a:off x="3513086" y="6220378"/>
              <a:ext cx="410842" cy="215444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r>
                <a:rPr lang="en-US" sz="800" dirty="0" smtClean="0"/>
                <a:t>Open</a:t>
              </a:r>
              <a:endParaRPr lang="en-US" sz="800" dirty="0"/>
            </a:p>
          </p:txBody>
        </p:sp>
        <p:sp>
          <p:nvSpPr>
            <p:cNvPr id="242" name="TextBox 241"/>
            <p:cNvSpPr txBox="1"/>
            <p:nvPr/>
          </p:nvSpPr>
          <p:spPr>
            <a:xfrm>
              <a:off x="4216235" y="6220378"/>
              <a:ext cx="618399" cy="270843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>
                <a:lnSpc>
                  <a:spcPct val="70000"/>
                </a:lnSpc>
              </a:pPr>
              <a:r>
                <a:rPr lang="en-US" sz="800" dirty="0" smtClean="0"/>
                <a:t>Open with </a:t>
              </a:r>
            </a:p>
            <a:p>
              <a:pPr>
                <a:lnSpc>
                  <a:spcPct val="70000"/>
                </a:lnSpc>
              </a:pPr>
              <a:r>
                <a:rPr lang="en-US" sz="800" dirty="0" smtClean="0"/>
                <a:t>restrictions</a:t>
              </a:r>
            </a:p>
          </p:txBody>
        </p:sp>
        <p:sp>
          <p:nvSpPr>
            <p:cNvPr id="243" name="TextBox 242"/>
            <p:cNvSpPr txBox="1"/>
            <p:nvPr/>
          </p:nvSpPr>
          <p:spPr>
            <a:xfrm>
              <a:off x="5114156" y="6220378"/>
              <a:ext cx="2266156" cy="215444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r>
                <a:rPr lang="en-US" sz="800" dirty="0" smtClean="0"/>
                <a:t>Locked    | See next slide for layer definitions</a:t>
              </a:r>
              <a:endParaRPr lang="en-US" sz="800" dirty="0"/>
            </a:p>
          </p:txBody>
        </p:sp>
      </p:grpSp>
      <p:grpSp>
        <p:nvGrpSpPr>
          <p:cNvPr id="245" name="Group 244"/>
          <p:cNvGrpSpPr/>
          <p:nvPr/>
        </p:nvGrpSpPr>
        <p:grpSpPr>
          <a:xfrm>
            <a:off x="7534746" y="5858792"/>
            <a:ext cx="274320" cy="192024"/>
            <a:chOff x="4139952" y="4077072"/>
            <a:chExt cx="274320" cy="192024"/>
          </a:xfrm>
        </p:grpSpPr>
        <p:sp>
          <p:nvSpPr>
            <p:cNvPr id="246" name="Rectangle 26"/>
            <p:cNvSpPr>
              <a:spLocks noChangeArrowheads="1"/>
            </p:cNvSpPr>
            <p:nvPr/>
          </p:nvSpPr>
          <p:spPr bwMode="auto">
            <a:xfrm>
              <a:off x="4139952" y="4077072"/>
              <a:ext cx="274320" cy="192024"/>
            </a:xfrm>
            <a:custGeom>
              <a:avLst/>
              <a:gdLst>
                <a:gd name="connsiteX0" fmla="*/ 0 w 274320"/>
                <a:gd name="connsiteY0" fmla="*/ 0 h 192024"/>
                <a:gd name="connsiteX1" fmla="*/ 274320 w 274320"/>
                <a:gd name="connsiteY1" fmla="*/ 0 h 192024"/>
                <a:gd name="connsiteX2" fmla="*/ 274320 w 274320"/>
                <a:gd name="connsiteY2" fmla="*/ 192024 h 192024"/>
                <a:gd name="connsiteX3" fmla="*/ 0 w 274320"/>
                <a:gd name="connsiteY3" fmla="*/ 192024 h 192024"/>
                <a:gd name="connsiteX4" fmla="*/ 0 w 274320"/>
                <a:gd name="connsiteY4" fmla="*/ 0 h 192024"/>
                <a:gd name="connsiteX0" fmla="*/ 0 w 274320"/>
                <a:gd name="connsiteY0" fmla="*/ 192024 h 192024"/>
                <a:gd name="connsiteX1" fmla="*/ 274320 w 274320"/>
                <a:gd name="connsiteY1" fmla="*/ 0 h 192024"/>
                <a:gd name="connsiteX2" fmla="*/ 274320 w 274320"/>
                <a:gd name="connsiteY2" fmla="*/ 192024 h 192024"/>
                <a:gd name="connsiteX3" fmla="*/ 0 w 274320"/>
                <a:gd name="connsiteY3" fmla="*/ 192024 h 192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4320" h="192024">
                  <a:moveTo>
                    <a:pt x="0" y="192024"/>
                  </a:moveTo>
                  <a:lnTo>
                    <a:pt x="274320" y="0"/>
                  </a:lnTo>
                  <a:lnTo>
                    <a:pt x="274320" y="192024"/>
                  </a:lnTo>
                  <a:lnTo>
                    <a:pt x="0" y="192024"/>
                  </a:lnTo>
                  <a:close/>
                </a:path>
              </a:pathLst>
            </a:custGeom>
            <a:solidFill>
              <a:srgbClr val="FF0000"/>
            </a:solidFill>
            <a:ln w="12700" algn="ctr">
              <a:noFill/>
              <a:miter lim="800000"/>
              <a:headEnd/>
              <a:tailEnd/>
            </a:ln>
            <a:effectLst/>
          </p:spPr>
          <p:txBody>
            <a:bodyPr wrap="none" lIns="9144" rIns="9144" anchor="ctr"/>
            <a:lstStyle/>
            <a:p>
              <a:pPr marL="1588" algn="ctr" eaLnBrk="0" hangingPunct="0">
                <a:defRPr/>
              </a:pPr>
              <a:endParaRPr lang="en-US" sz="900" dirty="0">
                <a:solidFill>
                  <a:srgbClr val="EEECE1">
                    <a:lumMod val="10000"/>
                  </a:srgbClr>
                </a:solidFill>
                <a:latin typeface="Helvetica"/>
                <a:ea typeface="ＭＳ Ｐゴシック" charset="-128"/>
                <a:cs typeface="Helvetica"/>
                <a:sym typeface="Gill Sans" charset="0"/>
              </a:endParaRPr>
            </a:p>
          </p:txBody>
        </p:sp>
        <p:pic>
          <p:nvPicPr>
            <p:cNvPr id="247" name="Picture 246" descr="lock2.png"/>
            <p:cNvPicPr>
              <a:picLocks noChangeAspect="1"/>
            </p:cNvPicPr>
            <p:nvPr/>
          </p:nvPicPr>
          <p:blipFill>
            <a:blip r:embed="rId3" cstate="screen">
              <a:lum bright="70000" contrast="-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237361" y="4119407"/>
              <a:ext cx="91440" cy="118154"/>
            </a:xfrm>
            <a:prstGeom prst="rect">
              <a:avLst/>
            </a:prstGeom>
            <a:solidFill>
              <a:srgbClr val="FF0000"/>
            </a:solidFill>
          </p:spPr>
        </p:pic>
        <p:sp>
          <p:nvSpPr>
            <p:cNvPr id="248" name="Rectangle 26"/>
            <p:cNvSpPr>
              <a:spLocks noChangeArrowheads="1"/>
            </p:cNvSpPr>
            <p:nvPr/>
          </p:nvSpPr>
          <p:spPr bwMode="auto">
            <a:xfrm rot="10800000">
              <a:off x="4139952" y="4077072"/>
              <a:ext cx="274320" cy="192024"/>
            </a:xfrm>
            <a:custGeom>
              <a:avLst/>
              <a:gdLst>
                <a:gd name="connsiteX0" fmla="*/ 0 w 274320"/>
                <a:gd name="connsiteY0" fmla="*/ 0 h 192024"/>
                <a:gd name="connsiteX1" fmla="*/ 274320 w 274320"/>
                <a:gd name="connsiteY1" fmla="*/ 0 h 192024"/>
                <a:gd name="connsiteX2" fmla="*/ 274320 w 274320"/>
                <a:gd name="connsiteY2" fmla="*/ 192024 h 192024"/>
                <a:gd name="connsiteX3" fmla="*/ 0 w 274320"/>
                <a:gd name="connsiteY3" fmla="*/ 192024 h 192024"/>
                <a:gd name="connsiteX4" fmla="*/ 0 w 274320"/>
                <a:gd name="connsiteY4" fmla="*/ 0 h 192024"/>
                <a:gd name="connsiteX0" fmla="*/ 0 w 274320"/>
                <a:gd name="connsiteY0" fmla="*/ 192024 h 192024"/>
                <a:gd name="connsiteX1" fmla="*/ 274320 w 274320"/>
                <a:gd name="connsiteY1" fmla="*/ 0 h 192024"/>
                <a:gd name="connsiteX2" fmla="*/ 274320 w 274320"/>
                <a:gd name="connsiteY2" fmla="*/ 192024 h 192024"/>
                <a:gd name="connsiteX3" fmla="*/ 0 w 274320"/>
                <a:gd name="connsiteY3" fmla="*/ 192024 h 192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4320" h="192024">
                  <a:moveTo>
                    <a:pt x="0" y="192024"/>
                  </a:moveTo>
                  <a:lnTo>
                    <a:pt x="274320" y="0"/>
                  </a:lnTo>
                  <a:lnTo>
                    <a:pt x="274320" y="192024"/>
                  </a:lnTo>
                  <a:lnTo>
                    <a:pt x="0" y="192024"/>
                  </a:lnTo>
                  <a:close/>
                </a:path>
              </a:pathLst>
            </a:custGeom>
            <a:solidFill>
              <a:srgbClr val="FFFFFF"/>
            </a:solidFill>
            <a:ln w="12700" algn="ctr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lIns="9144" rIns="9144" anchor="ctr"/>
            <a:lstStyle/>
            <a:p>
              <a:pPr marL="1588" algn="ctr" eaLnBrk="0" hangingPunct="0">
                <a:defRPr/>
              </a:pPr>
              <a:endParaRPr lang="en-US" sz="900" dirty="0">
                <a:solidFill>
                  <a:srgbClr val="EEECE1">
                    <a:lumMod val="10000"/>
                  </a:srgbClr>
                </a:solidFill>
                <a:latin typeface="Helvetica"/>
                <a:ea typeface="ＭＳ Ｐゴシック" charset="-128"/>
                <a:cs typeface="Helvetica"/>
                <a:sym typeface="Gill Sans" charset="0"/>
              </a:endParaRPr>
            </a:p>
          </p:txBody>
        </p:sp>
      </p:grpSp>
      <p:grpSp>
        <p:nvGrpSpPr>
          <p:cNvPr id="249" name="Group 248"/>
          <p:cNvGrpSpPr/>
          <p:nvPr/>
        </p:nvGrpSpPr>
        <p:grpSpPr>
          <a:xfrm>
            <a:off x="7540837" y="3980232"/>
            <a:ext cx="274320" cy="192024"/>
            <a:chOff x="2966660" y="3090125"/>
            <a:chExt cx="274320" cy="192024"/>
          </a:xfrm>
        </p:grpSpPr>
        <p:sp>
          <p:nvSpPr>
            <p:cNvPr id="250" name="Rectangle 26"/>
            <p:cNvSpPr>
              <a:spLocks noChangeArrowheads="1"/>
            </p:cNvSpPr>
            <p:nvPr/>
          </p:nvSpPr>
          <p:spPr bwMode="auto">
            <a:xfrm>
              <a:off x="2966660" y="3090125"/>
              <a:ext cx="274320" cy="192024"/>
            </a:xfrm>
            <a:custGeom>
              <a:avLst/>
              <a:gdLst>
                <a:gd name="connsiteX0" fmla="*/ 0 w 274320"/>
                <a:gd name="connsiteY0" fmla="*/ 0 h 192024"/>
                <a:gd name="connsiteX1" fmla="*/ 274320 w 274320"/>
                <a:gd name="connsiteY1" fmla="*/ 0 h 192024"/>
                <a:gd name="connsiteX2" fmla="*/ 274320 w 274320"/>
                <a:gd name="connsiteY2" fmla="*/ 192024 h 192024"/>
                <a:gd name="connsiteX3" fmla="*/ 0 w 274320"/>
                <a:gd name="connsiteY3" fmla="*/ 192024 h 192024"/>
                <a:gd name="connsiteX4" fmla="*/ 0 w 274320"/>
                <a:gd name="connsiteY4" fmla="*/ 0 h 192024"/>
                <a:gd name="connsiteX0" fmla="*/ 0 w 274320"/>
                <a:gd name="connsiteY0" fmla="*/ 192024 h 192024"/>
                <a:gd name="connsiteX1" fmla="*/ 274320 w 274320"/>
                <a:gd name="connsiteY1" fmla="*/ 0 h 192024"/>
                <a:gd name="connsiteX2" fmla="*/ 274320 w 274320"/>
                <a:gd name="connsiteY2" fmla="*/ 192024 h 192024"/>
                <a:gd name="connsiteX3" fmla="*/ 0 w 274320"/>
                <a:gd name="connsiteY3" fmla="*/ 192024 h 192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4320" h="192024">
                  <a:moveTo>
                    <a:pt x="0" y="192024"/>
                  </a:moveTo>
                  <a:lnTo>
                    <a:pt x="274320" y="0"/>
                  </a:lnTo>
                  <a:lnTo>
                    <a:pt x="274320" y="192024"/>
                  </a:lnTo>
                  <a:lnTo>
                    <a:pt x="0" y="192024"/>
                  </a:lnTo>
                  <a:close/>
                </a:path>
              </a:pathLst>
            </a:custGeom>
            <a:solidFill>
              <a:srgbClr val="FF0000"/>
            </a:solidFill>
            <a:ln w="12700" algn="ctr">
              <a:noFill/>
              <a:miter lim="800000"/>
              <a:headEnd/>
              <a:tailEnd/>
            </a:ln>
            <a:effectLst/>
          </p:spPr>
          <p:txBody>
            <a:bodyPr wrap="none" lIns="9144" rIns="9144" anchor="ctr"/>
            <a:lstStyle/>
            <a:p>
              <a:pPr marL="1588" algn="ctr" eaLnBrk="0" hangingPunct="0">
                <a:defRPr/>
              </a:pPr>
              <a:endParaRPr lang="en-US" sz="900" dirty="0">
                <a:solidFill>
                  <a:srgbClr val="EEECE1">
                    <a:lumMod val="10000"/>
                  </a:srgbClr>
                </a:solidFill>
                <a:latin typeface="Helvetica"/>
                <a:ea typeface="ＭＳ Ｐゴシック" charset="-128"/>
                <a:cs typeface="Helvetica"/>
                <a:sym typeface="Gill Sans" charset="0"/>
              </a:endParaRPr>
            </a:p>
          </p:txBody>
        </p:sp>
        <p:pic>
          <p:nvPicPr>
            <p:cNvPr id="251" name="Picture 250" descr="lock2.png"/>
            <p:cNvPicPr>
              <a:picLocks noChangeAspect="1"/>
            </p:cNvPicPr>
            <p:nvPr/>
          </p:nvPicPr>
          <p:blipFill>
            <a:blip r:embed="rId3" cstate="screen">
              <a:lum bright="70000" contrast="-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64066" y="3132455"/>
              <a:ext cx="91440" cy="118154"/>
            </a:xfrm>
            <a:prstGeom prst="rect">
              <a:avLst/>
            </a:prstGeom>
            <a:solidFill>
              <a:srgbClr val="FF0000"/>
            </a:solidFill>
          </p:spPr>
        </p:pic>
        <p:sp>
          <p:nvSpPr>
            <p:cNvPr id="252" name="Rectangle 26"/>
            <p:cNvSpPr>
              <a:spLocks noChangeArrowheads="1"/>
            </p:cNvSpPr>
            <p:nvPr/>
          </p:nvSpPr>
          <p:spPr bwMode="auto">
            <a:xfrm rot="10800000">
              <a:off x="2966660" y="3090125"/>
              <a:ext cx="274320" cy="192024"/>
            </a:xfrm>
            <a:custGeom>
              <a:avLst/>
              <a:gdLst>
                <a:gd name="connsiteX0" fmla="*/ 0 w 274320"/>
                <a:gd name="connsiteY0" fmla="*/ 0 h 192024"/>
                <a:gd name="connsiteX1" fmla="*/ 274320 w 274320"/>
                <a:gd name="connsiteY1" fmla="*/ 0 h 192024"/>
                <a:gd name="connsiteX2" fmla="*/ 274320 w 274320"/>
                <a:gd name="connsiteY2" fmla="*/ 192024 h 192024"/>
                <a:gd name="connsiteX3" fmla="*/ 0 w 274320"/>
                <a:gd name="connsiteY3" fmla="*/ 192024 h 192024"/>
                <a:gd name="connsiteX4" fmla="*/ 0 w 274320"/>
                <a:gd name="connsiteY4" fmla="*/ 0 h 192024"/>
                <a:gd name="connsiteX0" fmla="*/ 0 w 274320"/>
                <a:gd name="connsiteY0" fmla="*/ 192024 h 192024"/>
                <a:gd name="connsiteX1" fmla="*/ 274320 w 274320"/>
                <a:gd name="connsiteY1" fmla="*/ 0 h 192024"/>
                <a:gd name="connsiteX2" fmla="*/ 274320 w 274320"/>
                <a:gd name="connsiteY2" fmla="*/ 192024 h 192024"/>
                <a:gd name="connsiteX3" fmla="*/ 0 w 274320"/>
                <a:gd name="connsiteY3" fmla="*/ 192024 h 192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4320" h="192024">
                  <a:moveTo>
                    <a:pt x="0" y="192024"/>
                  </a:moveTo>
                  <a:lnTo>
                    <a:pt x="274320" y="0"/>
                  </a:lnTo>
                  <a:lnTo>
                    <a:pt x="274320" y="192024"/>
                  </a:lnTo>
                  <a:lnTo>
                    <a:pt x="0" y="192024"/>
                  </a:lnTo>
                  <a:close/>
                </a:path>
              </a:pathLst>
            </a:custGeom>
            <a:solidFill>
              <a:srgbClr val="FFFFFF"/>
            </a:solidFill>
            <a:ln w="12700" algn="ctr">
              <a:noFill/>
              <a:miter lim="800000"/>
              <a:headEnd/>
              <a:tailEnd/>
            </a:ln>
            <a:effectLst/>
          </p:spPr>
          <p:txBody>
            <a:bodyPr wrap="none" lIns="9144" rIns="9144" anchor="ctr"/>
            <a:lstStyle/>
            <a:p>
              <a:pPr marL="1588" algn="ctr" eaLnBrk="0" hangingPunct="0">
                <a:defRPr/>
              </a:pPr>
              <a:endParaRPr lang="en-US" sz="900" dirty="0">
                <a:solidFill>
                  <a:srgbClr val="EEECE1">
                    <a:lumMod val="10000"/>
                  </a:srgbClr>
                </a:solidFill>
                <a:latin typeface="Helvetica"/>
                <a:ea typeface="ＭＳ Ｐゴシック" charset="-128"/>
                <a:cs typeface="Helvetica"/>
                <a:sym typeface="Gill Sans" charset="0"/>
              </a:endParaRPr>
            </a:p>
          </p:txBody>
        </p:sp>
      </p:grpSp>
      <p:grpSp>
        <p:nvGrpSpPr>
          <p:cNvPr id="255" name="Group 254"/>
          <p:cNvGrpSpPr/>
          <p:nvPr/>
        </p:nvGrpSpPr>
        <p:grpSpPr>
          <a:xfrm>
            <a:off x="7540837" y="4202606"/>
            <a:ext cx="274320" cy="192024"/>
            <a:chOff x="2966660" y="3090125"/>
            <a:chExt cx="274320" cy="192024"/>
          </a:xfrm>
        </p:grpSpPr>
        <p:sp>
          <p:nvSpPr>
            <p:cNvPr id="256" name="Rectangle 26"/>
            <p:cNvSpPr>
              <a:spLocks noChangeArrowheads="1"/>
            </p:cNvSpPr>
            <p:nvPr/>
          </p:nvSpPr>
          <p:spPr bwMode="auto">
            <a:xfrm>
              <a:off x="2966660" y="3090125"/>
              <a:ext cx="274320" cy="192024"/>
            </a:xfrm>
            <a:custGeom>
              <a:avLst/>
              <a:gdLst>
                <a:gd name="connsiteX0" fmla="*/ 0 w 274320"/>
                <a:gd name="connsiteY0" fmla="*/ 0 h 192024"/>
                <a:gd name="connsiteX1" fmla="*/ 274320 w 274320"/>
                <a:gd name="connsiteY1" fmla="*/ 0 h 192024"/>
                <a:gd name="connsiteX2" fmla="*/ 274320 w 274320"/>
                <a:gd name="connsiteY2" fmla="*/ 192024 h 192024"/>
                <a:gd name="connsiteX3" fmla="*/ 0 w 274320"/>
                <a:gd name="connsiteY3" fmla="*/ 192024 h 192024"/>
                <a:gd name="connsiteX4" fmla="*/ 0 w 274320"/>
                <a:gd name="connsiteY4" fmla="*/ 0 h 192024"/>
                <a:gd name="connsiteX0" fmla="*/ 0 w 274320"/>
                <a:gd name="connsiteY0" fmla="*/ 192024 h 192024"/>
                <a:gd name="connsiteX1" fmla="*/ 274320 w 274320"/>
                <a:gd name="connsiteY1" fmla="*/ 0 h 192024"/>
                <a:gd name="connsiteX2" fmla="*/ 274320 w 274320"/>
                <a:gd name="connsiteY2" fmla="*/ 192024 h 192024"/>
                <a:gd name="connsiteX3" fmla="*/ 0 w 274320"/>
                <a:gd name="connsiteY3" fmla="*/ 192024 h 192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4320" h="192024">
                  <a:moveTo>
                    <a:pt x="0" y="192024"/>
                  </a:moveTo>
                  <a:lnTo>
                    <a:pt x="274320" y="0"/>
                  </a:lnTo>
                  <a:lnTo>
                    <a:pt x="274320" y="192024"/>
                  </a:lnTo>
                  <a:lnTo>
                    <a:pt x="0" y="192024"/>
                  </a:lnTo>
                  <a:close/>
                </a:path>
              </a:pathLst>
            </a:custGeom>
            <a:solidFill>
              <a:srgbClr val="FF0000"/>
            </a:solidFill>
            <a:ln w="12700" algn="ctr">
              <a:noFill/>
              <a:miter lim="800000"/>
              <a:headEnd/>
              <a:tailEnd/>
            </a:ln>
            <a:effectLst/>
          </p:spPr>
          <p:txBody>
            <a:bodyPr wrap="none" lIns="9144" rIns="9144" anchor="ctr"/>
            <a:lstStyle/>
            <a:p>
              <a:pPr marL="1588" algn="ctr" eaLnBrk="0" hangingPunct="0">
                <a:defRPr/>
              </a:pPr>
              <a:endParaRPr lang="en-US" sz="900" dirty="0">
                <a:solidFill>
                  <a:srgbClr val="EEECE1">
                    <a:lumMod val="10000"/>
                  </a:srgbClr>
                </a:solidFill>
                <a:latin typeface="Helvetica"/>
                <a:ea typeface="ＭＳ Ｐゴシック" charset="-128"/>
                <a:cs typeface="Helvetica"/>
                <a:sym typeface="Gill Sans" charset="0"/>
              </a:endParaRPr>
            </a:p>
          </p:txBody>
        </p:sp>
        <p:pic>
          <p:nvPicPr>
            <p:cNvPr id="257" name="Picture 256" descr="lock2.png"/>
            <p:cNvPicPr>
              <a:picLocks noChangeAspect="1"/>
            </p:cNvPicPr>
            <p:nvPr/>
          </p:nvPicPr>
          <p:blipFill>
            <a:blip r:embed="rId3" cstate="screen">
              <a:lum bright="70000" contrast="-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64066" y="3132455"/>
              <a:ext cx="91440" cy="118154"/>
            </a:xfrm>
            <a:prstGeom prst="rect">
              <a:avLst/>
            </a:prstGeom>
            <a:solidFill>
              <a:srgbClr val="FF0000"/>
            </a:solidFill>
          </p:spPr>
        </p:pic>
        <p:sp>
          <p:nvSpPr>
            <p:cNvPr id="258" name="Rectangle 26"/>
            <p:cNvSpPr>
              <a:spLocks noChangeArrowheads="1"/>
            </p:cNvSpPr>
            <p:nvPr/>
          </p:nvSpPr>
          <p:spPr bwMode="auto">
            <a:xfrm rot="10800000">
              <a:off x="2966660" y="3090125"/>
              <a:ext cx="274320" cy="192024"/>
            </a:xfrm>
            <a:custGeom>
              <a:avLst/>
              <a:gdLst>
                <a:gd name="connsiteX0" fmla="*/ 0 w 274320"/>
                <a:gd name="connsiteY0" fmla="*/ 0 h 192024"/>
                <a:gd name="connsiteX1" fmla="*/ 274320 w 274320"/>
                <a:gd name="connsiteY1" fmla="*/ 0 h 192024"/>
                <a:gd name="connsiteX2" fmla="*/ 274320 w 274320"/>
                <a:gd name="connsiteY2" fmla="*/ 192024 h 192024"/>
                <a:gd name="connsiteX3" fmla="*/ 0 w 274320"/>
                <a:gd name="connsiteY3" fmla="*/ 192024 h 192024"/>
                <a:gd name="connsiteX4" fmla="*/ 0 w 274320"/>
                <a:gd name="connsiteY4" fmla="*/ 0 h 192024"/>
                <a:gd name="connsiteX0" fmla="*/ 0 w 274320"/>
                <a:gd name="connsiteY0" fmla="*/ 192024 h 192024"/>
                <a:gd name="connsiteX1" fmla="*/ 274320 w 274320"/>
                <a:gd name="connsiteY1" fmla="*/ 0 h 192024"/>
                <a:gd name="connsiteX2" fmla="*/ 274320 w 274320"/>
                <a:gd name="connsiteY2" fmla="*/ 192024 h 192024"/>
                <a:gd name="connsiteX3" fmla="*/ 0 w 274320"/>
                <a:gd name="connsiteY3" fmla="*/ 192024 h 192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4320" h="192024">
                  <a:moveTo>
                    <a:pt x="0" y="192024"/>
                  </a:moveTo>
                  <a:lnTo>
                    <a:pt x="274320" y="0"/>
                  </a:lnTo>
                  <a:lnTo>
                    <a:pt x="274320" y="192024"/>
                  </a:lnTo>
                  <a:lnTo>
                    <a:pt x="0" y="192024"/>
                  </a:lnTo>
                  <a:close/>
                </a:path>
              </a:pathLst>
            </a:custGeom>
            <a:solidFill>
              <a:srgbClr val="FFFFFF"/>
            </a:solidFill>
            <a:ln w="12700" algn="ctr">
              <a:noFill/>
              <a:miter lim="800000"/>
              <a:headEnd/>
              <a:tailEnd/>
            </a:ln>
            <a:effectLst/>
          </p:spPr>
          <p:txBody>
            <a:bodyPr wrap="none" lIns="9144" rIns="9144" anchor="ctr"/>
            <a:lstStyle/>
            <a:p>
              <a:pPr marL="1588" algn="ctr" eaLnBrk="0" hangingPunct="0">
                <a:defRPr/>
              </a:pPr>
              <a:endParaRPr lang="en-US" sz="900" dirty="0">
                <a:solidFill>
                  <a:srgbClr val="EEECE1">
                    <a:lumMod val="10000"/>
                  </a:srgbClr>
                </a:solidFill>
                <a:latin typeface="Helvetica"/>
                <a:ea typeface="ＭＳ Ｐゴシック" charset="-128"/>
                <a:cs typeface="Helvetica"/>
                <a:sym typeface="Gill Sans" charset="0"/>
              </a:endParaRPr>
            </a:p>
          </p:txBody>
        </p:sp>
      </p:grpSp>
      <p:grpSp>
        <p:nvGrpSpPr>
          <p:cNvPr id="280" name="Group 279"/>
          <p:cNvGrpSpPr/>
          <p:nvPr/>
        </p:nvGrpSpPr>
        <p:grpSpPr>
          <a:xfrm>
            <a:off x="4386716" y="2425648"/>
            <a:ext cx="274320" cy="192024"/>
            <a:chOff x="2966660" y="3090125"/>
            <a:chExt cx="274320" cy="192024"/>
          </a:xfrm>
        </p:grpSpPr>
        <p:sp>
          <p:nvSpPr>
            <p:cNvPr id="281" name="Rectangle 26"/>
            <p:cNvSpPr>
              <a:spLocks noChangeArrowheads="1"/>
            </p:cNvSpPr>
            <p:nvPr/>
          </p:nvSpPr>
          <p:spPr bwMode="auto">
            <a:xfrm>
              <a:off x="2966660" y="3090125"/>
              <a:ext cx="274320" cy="192024"/>
            </a:xfrm>
            <a:custGeom>
              <a:avLst/>
              <a:gdLst>
                <a:gd name="connsiteX0" fmla="*/ 0 w 274320"/>
                <a:gd name="connsiteY0" fmla="*/ 0 h 192024"/>
                <a:gd name="connsiteX1" fmla="*/ 274320 w 274320"/>
                <a:gd name="connsiteY1" fmla="*/ 0 h 192024"/>
                <a:gd name="connsiteX2" fmla="*/ 274320 w 274320"/>
                <a:gd name="connsiteY2" fmla="*/ 192024 h 192024"/>
                <a:gd name="connsiteX3" fmla="*/ 0 w 274320"/>
                <a:gd name="connsiteY3" fmla="*/ 192024 h 192024"/>
                <a:gd name="connsiteX4" fmla="*/ 0 w 274320"/>
                <a:gd name="connsiteY4" fmla="*/ 0 h 192024"/>
                <a:gd name="connsiteX0" fmla="*/ 0 w 274320"/>
                <a:gd name="connsiteY0" fmla="*/ 192024 h 192024"/>
                <a:gd name="connsiteX1" fmla="*/ 274320 w 274320"/>
                <a:gd name="connsiteY1" fmla="*/ 0 h 192024"/>
                <a:gd name="connsiteX2" fmla="*/ 274320 w 274320"/>
                <a:gd name="connsiteY2" fmla="*/ 192024 h 192024"/>
                <a:gd name="connsiteX3" fmla="*/ 0 w 274320"/>
                <a:gd name="connsiteY3" fmla="*/ 192024 h 192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4320" h="192024">
                  <a:moveTo>
                    <a:pt x="0" y="192024"/>
                  </a:moveTo>
                  <a:lnTo>
                    <a:pt x="274320" y="0"/>
                  </a:lnTo>
                  <a:lnTo>
                    <a:pt x="274320" y="192024"/>
                  </a:lnTo>
                  <a:lnTo>
                    <a:pt x="0" y="192024"/>
                  </a:lnTo>
                  <a:close/>
                </a:path>
              </a:pathLst>
            </a:custGeom>
            <a:solidFill>
              <a:srgbClr val="FF0000"/>
            </a:solidFill>
            <a:ln w="12700" algn="ctr">
              <a:noFill/>
              <a:miter lim="800000"/>
              <a:headEnd/>
              <a:tailEnd/>
            </a:ln>
            <a:effectLst/>
          </p:spPr>
          <p:txBody>
            <a:bodyPr wrap="none" lIns="9144" rIns="9144" anchor="ctr"/>
            <a:lstStyle/>
            <a:p>
              <a:pPr marL="1588" algn="ctr" eaLnBrk="0" hangingPunct="0">
                <a:defRPr/>
              </a:pPr>
              <a:endParaRPr lang="en-US" sz="900" dirty="0">
                <a:solidFill>
                  <a:srgbClr val="EEECE1">
                    <a:lumMod val="10000"/>
                  </a:srgbClr>
                </a:solidFill>
                <a:latin typeface="Helvetica"/>
                <a:ea typeface="ＭＳ Ｐゴシック" charset="-128"/>
                <a:cs typeface="Helvetica"/>
                <a:sym typeface="Gill Sans" charset="0"/>
              </a:endParaRPr>
            </a:p>
          </p:txBody>
        </p:sp>
        <p:pic>
          <p:nvPicPr>
            <p:cNvPr id="282" name="Picture 281" descr="lock2.png"/>
            <p:cNvPicPr>
              <a:picLocks noChangeAspect="1"/>
            </p:cNvPicPr>
            <p:nvPr/>
          </p:nvPicPr>
          <p:blipFill>
            <a:blip r:embed="rId3" cstate="screen">
              <a:lum bright="70000" contrast="-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64066" y="3132455"/>
              <a:ext cx="91440" cy="118154"/>
            </a:xfrm>
            <a:prstGeom prst="rect">
              <a:avLst/>
            </a:prstGeom>
            <a:solidFill>
              <a:srgbClr val="FF0000"/>
            </a:solidFill>
          </p:spPr>
        </p:pic>
        <p:sp>
          <p:nvSpPr>
            <p:cNvPr id="283" name="Rectangle 26"/>
            <p:cNvSpPr>
              <a:spLocks noChangeArrowheads="1"/>
            </p:cNvSpPr>
            <p:nvPr/>
          </p:nvSpPr>
          <p:spPr bwMode="auto">
            <a:xfrm rot="10800000">
              <a:off x="2966660" y="3090125"/>
              <a:ext cx="274320" cy="192024"/>
            </a:xfrm>
            <a:custGeom>
              <a:avLst/>
              <a:gdLst>
                <a:gd name="connsiteX0" fmla="*/ 0 w 274320"/>
                <a:gd name="connsiteY0" fmla="*/ 0 h 192024"/>
                <a:gd name="connsiteX1" fmla="*/ 274320 w 274320"/>
                <a:gd name="connsiteY1" fmla="*/ 0 h 192024"/>
                <a:gd name="connsiteX2" fmla="*/ 274320 w 274320"/>
                <a:gd name="connsiteY2" fmla="*/ 192024 h 192024"/>
                <a:gd name="connsiteX3" fmla="*/ 0 w 274320"/>
                <a:gd name="connsiteY3" fmla="*/ 192024 h 192024"/>
                <a:gd name="connsiteX4" fmla="*/ 0 w 274320"/>
                <a:gd name="connsiteY4" fmla="*/ 0 h 192024"/>
                <a:gd name="connsiteX0" fmla="*/ 0 w 274320"/>
                <a:gd name="connsiteY0" fmla="*/ 192024 h 192024"/>
                <a:gd name="connsiteX1" fmla="*/ 274320 w 274320"/>
                <a:gd name="connsiteY1" fmla="*/ 0 h 192024"/>
                <a:gd name="connsiteX2" fmla="*/ 274320 w 274320"/>
                <a:gd name="connsiteY2" fmla="*/ 192024 h 192024"/>
                <a:gd name="connsiteX3" fmla="*/ 0 w 274320"/>
                <a:gd name="connsiteY3" fmla="*/ 192024 h 192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4320" h="192024">
                  <a:moveTo>
                    <a:pt x="0" y="192024"/>
                  </a:moveTo>
                  <a:lnTo>
                    <a:pt x="274320" y="0"/>
                  </a:lnTo>
                  <a:lnTo>
                    <a:pt x="274320" y="192024"/>
                  </a:lnTo>
                  <a:lnTo>
                    <a:pt x="0" y="192024"/>
                  </a:lnTo>
                  <a:close/>
                </a:path>
              </a:pathLst>
            </a:custGeom>
            <a:solidFill>
              <a:srgbClr val="FFFFFF"/>
            </a:solidFill>
            <a:ln w="12700" algn="ctr">
              <a:noFill/>
              <a:miter lim="800000"/>
              <a:headEnd/>
              <a:tailEnd/>
            </a:ln>
            <a:effectLst/>
          </p:spPr>
          <p:txBody>
            <a:bodyPr wrap="none" lIns="9144" rIns="9144" anchor="ctr"/>
            <a:lstStyle/>
            <a:p>
              <a:pPr marL="1588" algn="ctr" eaLnBrk="0" hangingPunct="0">
                <a:defRPr/>
              </a:pPr>
              <a:endParaRPr lang="en-US" sz="900" dirty="0">
                <a:solidFill>
                  <a:srgbClr val="EEECE1">
                    <a:lumMod val="10000"/>
                  </a:srgbClr>
                </a:solidFill>
                <a:latin typeface="Helvetica"/>
                <a:ea typeface="ＭＳ Ｐゴシック" charset="-128"/>
                <a:cs typeface="Helvetica"/>
                <a:sym typeface="Gill Sans" charset="0"/>
              </a:endParaRP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4702058" y="1669627"/>
            <a:ext cx="216024" cy="432048"/>
            <a:chOff x="5220072" y="1628800"/>
            <a:chExt cx="576064" cy="648072"/>
          </a:xfrm>
        </p:grpSpPr>
        <p:sp>
          <p:nvSpPr>
            <p:cNvPr id="31" name="Rectangle 30"/>
            <p:cNvSpPr/>
            <p:nvPr/>
          </p:nvSpPr>
          <p:spPr bwMode="auto">
            <a:xfrm>
              <a:off x="5220072" y="1628800"/>
              <a:ext cx="288032" cy="648072"/>
            </a:xfrm>
            <a:custGeom>
              <a:avLst/>
              <a:gdLst>
                <a:gd name="connsiteX0" fmla="*/ 0 w 288032"/>
                <a:gd name="connsiteY0" fmla="*/ 0 h 648072"/>
                <a:gd name="connsiteX1" fmla="*/ 288032 w 288032"/>
                <a:gd name="connsiteY1" fmla="*/ 0 h 648072"/>
                <a:gd name="connsiteX2" fmla="*/ 288032 w 288032"/>
                <a:gd name="connsiteY2" fmla="*/ 648072 h 648072"/>
                <a:gd name="connsiteX3" fmla="*/ 0 w 288032"/>
                <a:gd name="connsiteY3" fmla="*/ 648072 h 648072"/>
                <a:gd name="connsiteX4" fmla="*/ 0 w 288032"/>
                <a:gd name="connsiteY4" fmla="*/ 0 h 648072"/>
                <a:gd name="connsiteX0" fmla="*/ 0 w 288032"/>
                <a:gd name="connsiteY0" fmla="*/ 0 h 648072"/>
                <a:gd name="connsiteX1" fmla="*/ 288032 w 288032"/>
                <a:gd name="connsiteY1" fmla="*/ 0 h 648072"/>
                <a:gd name="connsiteX2" fmla="*/ 288032 w 288032"/>
                <a:gd name="connsiteY2" fmla="*/ 648072 h 648072"/>
                <a:gd name="connsiteX3" fmla="*/ 0 w 288032"/>
                <a:gd name="connsiteY3" fmla="*/ 648072 h 648072"/>
                <a:gd name="connsiteX4" fmla="*/ 91440 w 288032"/>
                <a:gd name="connsiteY4" fmla="*/ 91440 h 648072"/>
                <a:gd name="connsiteX0" fmla="*/ 0 w 288032"/>
                <a:gd name="connsiteY0" fmla="*/ 0 h 648072"/>
                <a:gd name="connsiteX1" fmla="*/ 288032 w 288032"/>
                <a:gd name="connsiteY1" fmla="*/ 0 h 648072"/>
                <a:gd name="connsiteX2" fmla="*/ 288032 w 288032"/>
                <a:gd name="connsiteY2" fmla="*/ 648072 h 648072"/>
                <a:gd name="connsiteX3" fmla="*/ 0 w 288032"/>
                <a:gd name="connsiteY3" fmla="*/ 648072 h 648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8032" h="648072">
                  <a:moveTo>
                    <a:pt x="0" y="0"/>
                  </a:moveTo>
                  <a:lnTo>
                    <a:pt x="288032" y="0"/>
                  </a:lnTo>
                  <a:lnTo>
                    <a:pt x="288032" y="648072"/>
                  </a:lnTo>
                  <a:lnTo>
                    <a:pt x="0" y="648072"/>
                  </a:lnTo>
                </a:path>
              </a:pathLst>
            </a:cu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normalizeH="0" baseline="0">
                <a:ln>
                  <a:noFill/>
                </a:ln>
                <a:solidFill>
                  <a:srgbClr val="777777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endParaRPr>
            </a:p>
          </p:txBody>
        </p:sp>
        <p:sp>
          <p:nvSpPr>
            <p:cNvPr id="290" name="Rectangle 30"/>
            <p:cNvSpPr/>
            <p:nvPr/>
          </p:nvSpPr>
          <p:spPr bwMode="auto">
            <a:xfrm>
              <a:off x="5508104" y="1946505"/>
              <a:ext cx="288032" cy="0"/>
            </a:xfrm>
            <a:custGeom>
              <a:avLst/>
              <a:gdLst>
                <a:gd name="connsiteX0" fmla="*/ 0 w 288032"/>
                <a:gd name="connsiteY0" fmla="*/ 0 h 648072"/>
                <a:gd name="connsiteX1" fmla="*/ 288032 w 288032"/>
                <a:gd name="connsiteY1" fmla="*/ 0 h 648072"/>
                <a:gd name="connsiteX2" fmla="*/ 288032 w 288032"/>
                <a:gd name="connsiteY2" fmla="*/ 648072 h 648072"/>
                <a:gd name="connsiteX3" fmla="*/ 0 w 288032"/>
                <a:gd name="connsiteY3" fmla="*/ 648072 h 648072"/>
                <a:gd name="connsiteX4" fmla="*/ 0 w 288032"/>
                <a:gd name="connsiteY4" fmla="*/ 0 h 648072"/>
                <a:gd name="connsiteX0" fmla="*/ 0 w 288032"/>
                <a:gd name="connsiteY0" fmla="*/ 0 h 648072"/>
                <a:gd name="connsiteX1" fmla="*/ 288032 w 288032"/>
                <a:gd name="connsiteY1" fmla="*/ 0 h 648072"/>
                <a:gd name="connsiteX2" fmla="*/ 288032 w 288032"/>
                <a:gd name="connsiteY2" fmla="*/ 648072 h 648072"/>
                <a:gd name="connsiteX3" fmla="*/ 0 w 288032"/>
                <a:gd name="connsiteY3" fmla="*/ 648072 h 648072"/>
                <a:gd name="connsiteX4" fmla="*/ 91440 w 288032"/>
                <a:gd name="connsiteY4" fmla="*/ 91440 h 648072"/>
                <a:gd name="connsiteX0" fmla="*/ 0 w 288032"/>
                <a:gd name="connsiteY0" fmla="*/ 0 h 648072"/>
                <a:gd name="connsiteX1" fmla="*/ 288032 w 288032"/>
                <a:gd name="connsiteY1" fmla="*/ 0 h 648072"/>
                <a:gd name="connsiteX2" fmla="*/ 288032 w 288032"/>
                <a:gd name="connsiteY2" fmla="*/ 648072 h 648072"/>
                <a:gd name="connsiteX3" fmla="*/ 0 w 288032"/>
                <a:gd name="connsiteY3" fmla="*/ 648072 h 648072"/>
                <a:gd name="connsiteX0" fmla="*/ 0 w 288032"/>
                <a:gd name="connsiteY0" fmla="*/ 0 h 648072"/>
                <a:gd name="connsiteX1" fmla="*/ 288032 w 288032"/>
                <a:gd name="connsiteY1" fmla="*/ 0 h 648072"/>
                <a:gd name="connsiteX2" fmla="*/ 288032 w 288032"/>
                <a:gd name="connsiteY2" fmla="*/ 648072 h 648072"/>
                <a:gd name="connsiteX0" fmla="*/ 0 w 288032"/>
                <a:gd name="connsiteY0" fmla="*/ 0 h 0"/>
                <a:gd name="connsiteX1" fmla="*/ 288032 w 288032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8032">
                  <a:moveTo>
                    <a:pt x="0" y="0"/>
                  </a:moveTo>
                  <a:lnTo>
                    <a:pt x="288032" y="0"/>
                  </a:lnTo>
                </a:path>
              </a:pathLst>
            </a:custGeom>
            <a:solidFill>
              <a:srgbClr val="C0C0C0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normalizeH="0" baseline="0">
                <a:ln>
                  <a:noFill/>
                </a:ln>
                <a:solidFill>
                  <a:srgbClr val="777777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endParaRPr>
            </a:p>
          </p:txBody>
        </p:sp>
      </p:grpSp>
      <p:sp>
        <p:nvSpPr>
          <p:cNvPr id="302" name="Rectangle 30"/>
          <p:cNvSpPr/>
          <p:nvPr/>
        </p:nvSpPr>
        <p:spPr bwMode="auto">
          <a:xfrm>
            <a:off x="3221491" y="1368855"/>
            <a:ext cx="144016" cy="84748"/>
          </a:xfrm>
          <a:custGeom>
            <a:avLst/>
            <a:gdLst>
              <a:gd name="connsiteX0" fmla="*/ 0 w 288032"/>
              <a:gd name="connsiteY0" fmla="*/ 0 h 648072"/>
              <a:gd name="connsiteX1" fmla="*/ 288032 w 288032"/>
              <a:gd name="connsiteY1" fmla="*/ 0 h 648072"/>
              <a:gd name="connsiteX2" fmla="*/ 288032 w 288032"/>
              <a:gd name="connsiteY2" fmla="*/ 648072 h 648072"/>
              <a:gd name="connsiteX3" fmla="*/ 0 w 288032"/>
              <a:gd name="connsiteY3" fmla="*/ 648072 h 648072"/>
              <a:gd name="connsiteX4" fmla="*/ 0 w 288032"/>
              <a:gd name="connsiteY4" fmla="*/ 0 h 648072"/>
              <a:gd name="connsiteX0" fmla="*/ 0 w 288032"/>
              <a:gd name="connsiteY0" fmla="*/ 0 h 648072"/>
              <a:gd name="connsiteX1" fmla="*/ 288032 w 288032"/>
              <a:gd name="connsiteY1" fmla="*/ 0 h 648072"/>
              <a:gd name="connsiteX2" fmla="*/ 288032 w 288032"/>
              <a:gd name="connsiteY2" fmla="*/ 648072 h 648072"/>
              <a:gd name="connsiteX3" fmla="*/ 0 w 288032"/>
              <a:gd name="connsiteY3" fmla="*/ 648072 h 648072"/>
              <a:gd name="connsiteX4" fmla="*/ 91440 w 288032"/>
              <a:gd name="connsiteY4" fmla="*/ 91440 h 648072"/>
              <a:gd name="connsiteX0" fmla="*/ 0 w 288032"/>
              <a:gd name="connsiteY0" fmla="*/ 0 h 648072"/>
              <a:gd name="connsiteX1" fmla="*/ 288032 w 288032"/>
              <a:gd name="connsiteY1" fmla="*/ 0 h 648072"/>
              <a:gd name="connsiteX2" fmla="*/ 288032 w 288032"/>
              <a:gd name="connsiteY2" fmla="*/ 648072 h 648072"/>
              <a:gd name="connsiteX3" fmla="*/ 0 w 288032"/>
              <a:gd name="connsiteY3" fmla="*/ 648072 h 648072"/>
              <a:gd name="connsiteX0" fmla="*/ 0 w 288032"/>
              <a:gd name="connsiteY0" fmla="*/ 0 h 648072"/>
              <a:gd name="connsiteX1" fmla="*/ 288032 w 288032"/>
              <a:gd name="connsiteY1" fmla="*/ 0 h 648072"/>
              <a:gd name="connsiteX2" fmla="*/ 288032 w 288032"/>
              <a:gd name="connsiteY2" fmla="*/ 648072 h 648072"/>
              <a:gd name="connsiteX0" fmla="*/ 0 w 288032"/>
              <a:gd name="connsiteY0" fmla="*/ 0 h 0"/>
              <a:gd name="connsiteX1" fmla="*/ 288032 w 288032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8032">
                <a:moveTo>
                  <a:pt x="0" y="0"/>
                </a:moveTo>
                <a:lnTo>
                  <a:pt x="288032" y="0"/>
                </a:lnTo>
              </a:path>
            </a:pathLst>
          </a:custGeom>
          <a:solidFill>
            <a:srgbClr val="C0C0C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normalizeH="0" baseline="0">
              <a:ln>
                <a:noFill/>
              </a:ln>
              <a:solidFill>
                <a:srgbClr val="777777"/>
              </a:solidFill>
              <a:effectLst/>
              <a:latin typeface="Arial" pitchFamily="-110" charset="0"/>
              <a:ea typeface="ヒラギノ角ゴ ProN W3" pitchFamily="-110" charset="-128"/>
              <a:cs typeface="ヒラギノ角ゴ ProN W3" pitchFamily="-110" charset="-128"/>
              <a:sym typeface="Arial" pitchFamily="-110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297694" y="1254129"/>
            <a:ext cx="868680" cy="20005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700" dirty="0" smtClean="0">
                <a:solidFill>
                  <a:schemeClr val="tx1">
                    <a:lumMod val="75000"/>
                  </a:schemeClr>
                </a:solidFill>
              </a:rPr>
              <a:t>CMS editor</a:t>
            </a:r>
          </a:p>
        </p:txBody>
      </p:sp>
      <p:sp>
        <p:nvSpPr>
          <p:cNvPr id="296" name="TextBox 295"/>
          <p:cNvSpPr txBox="1"/>
          <p:nvPr/>
        </p:nvSpPr>
        <p:spPr>
          <a:xfrm>
            <a:off x="4869690" y="1453602"/>
            <a:ext cx="868680" cy="87364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700" dirty="0" smtClean="0">
                <a:solidFill>
                  <a:schemeClr val="tx1">
                    <a:lumMod val="75000"/>
                  </a:schemeClr>
                </a:solidFill>
              </a:rPr>
              <a:t>Certified Front-end Specialist</a:t>
            </a:r>
          </a:p>
          <a:p>
            <a:r>
              <a:rPr lang="en-US" sz="700" dirty="0" smtClean="0">
                <a:solidFill>
                  <a:schemeClr val="tx1">
                    <a:lumMod val="75000"/>
                  </a:schemeClr>
                </a:solidFill>
              </a:rPr>
              <a:t>required (most creative/digital agencies can qualify)</a:t>
            </a:r>
          </a:p>
        </p:txBody>
      </p:sp>
      <p:grpSp>
        <p:nvGrpSpPr>
          <p:cNvPr id="297" name="Group 296"/>
          <p:cNvGrpSpPr/>
          <p:nvPr/>
        </p:nvGrpSpPr>
        <p:grpSpPr>
          <a:xfrm>
            <a:off x="4702058" y="2137739"/>
            <a:ext cx="216024" cy="540000"/>
            <a:chOff x="5220072" y="1628800"/>
            <a:chExt cx="576064" cy="648072"/>
          </a:xfrm>
        </p:grpSpPr>
        <p:sp>
          <p:nvSpPr>
            <p:cNvPr id="298" name="Rectangle 30"/>
            <p:cNvSpPr/>
            <p:nvPr/>
          </p:nvSpPr>
          <p:spPr bwMode="auto">
            <a:xfrm>
              <a:off x="5220072" y="1628800"/>
              <a:ext cx="288032" cy="648072"/>
            </a:xfrm>
            <a:custGeom>
              <a:avLst/>
              <a:gdLst>
                <a:gd name="connsiteX0" fmla="*/ 0 w 288032"/>
                <a:gd name="connsiteY0" fmla="*/ 0 h 648072"/>
                <a:gd name="connsiteX1" fmla="*/ 288032 w 288032"/>
                <a:gd name="connsiteY1" fmla="*/ 0 h 648072"/>
                <a:gd name="connsiteX2" fmla="*/ 288032 w 288032"/>
                <a:gd name="connsiteY2" fmla="*/ 648072 h 648072"/>
                <a:gd name="connsiteX3" fmla="*/ 0 w 288032"/>
                <a:gd name="connsiteY3" fmla="*/ 648072 h 648072"/>
                <a:gd name="connsiteX4" fmla="*/ 0 w 288032"/>
                <a:gd name="connsiteY4" fmla="*/ 0 h 648072"/>
                <a:gd name="connsiteX0" fmla="*/ 0 w 288032"/>
                <a:gd name="connsiteY0" fmla="*/ 0 h 648072"/>
                <a:gd name="connsiteX1" fmla="*/ 288032 w 288032"/>
                <a:gd name="connsiteY1" fmla="*/ 0 h 648072"/>
                <a:gd name="connsiteX2" fmla="*/ 288032 w 288032"/>
                <a:gd name="connsiteY2" fmla="*/ 648072 h 648072"/>
                <a:gd name="connsiteX3" fmla="*/ 0 w 288032"/>
                <a:gd name="connsiteY3" fmla="*/ 648072 h 648072"/>
                <a:gd name="connsiteX4" fmla="*/ 91440 w 288032"/>
                <a:gd name="connsiteY4" fmla="*/ 91440 h 648072"/>
                <a:gd name="connsiteX0" fmla="*/ 0 w 288032"/>
                <a:gd name="connsiteY0" fmla="*/ 0 h 648072"/>
                <a:gd name="connsiteX1" fmla="*/ 288032 w 288032"/>
                <a:gd name="connsiteY1" fmla="*/ 0 h 648072"/>
                <a:gd name="connsiteX2" fmla="*/ 288032 w 288032"/>
                <a:gd name="connsiteY2" fmla="*/ 648072 h 648072"/>
                <a:gd name="connsiteX3" fmla="*/ 0 w 288032"/>
                <a:gd name="connsiteY3" fmla="*/ 648072 h 648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8032" h="648072">
                  <a:moveTo>
                    <a:pt x="0" y="0"/>
                  </a:moveTo>
                  <a:lnTo>
                    <a:pt x="288032" y="0"/>
                  </a:lnTo>
                  <a:lnTo>
                    <a:pt x="288032" y="648072"/>
                  </a:lnTo>
                  <a:lnTo>
                    <a:pt x="0" y="648072"/>
                  </a:lnTo>
                </a:path>
              </a:pathLst>
            </a:cu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normalizeH="0" baseline="0">
                <a:ln>
                  <a:noFill/>
                </a:ln>
                <a:solidFill>
                  <a:srgbClr val="777777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endParaRPr>
            </a:p>
          </p:txBody>
        </p:sp>
        <p:sp>
          <p:nvSpPr>
            <p:cNvPr id="299" name="Rectangle 30"/>
            <p:cNvSpPr/>
            <p:nvPr/>
          </p:nvSpPr>
          <p:spPr bwMode="auto">
            <a:xfrm>
              <a:off x="5508104" y="1946505"/>
              <a:ext cx="288032" cy="0"/>
            </a:xfrm>
            <a:custGeom>
              <a:avLst/>
              <a:gdLst>
                <a:gd name="connsiteX0" fmla="*/ 0 w 288032"/>
                <a:gd name="connsiteY0" fmla="*/ 0 h 648072"/>
                <a:gd name="connsiteX1" fmla="*/ 288032 w 288032"/>
                <a:gd name="connsiteY1" fmla="*/ 0 h 648072"/>
                <a:gd name="connsiteX2" fmla="*/ 288032 w 288032"/>
                <a:gd name="connsiteY2" fmla="*/ 648072 h 648072"/>
                <a:gd name="connsiteX3" fmla="*/ 0 w 288032"/>
                <a:gd name="connsiteY3" fmla="*/ 648072 h 648072"/>
                <a:gd name="connsiteX4" fmla="*/ 0 w 288032"/>
                <a:gd name="connsiteY4" fmla="*/ 0 h 648072"/>
                <a:gd name="connsiteX0" fmla="*/ 0 w 288032"/>
                <a:gd name="connsiteY0" fmla="*/ 0 h 648072"/>
                <a:gd name="connsiteX1" fmla="*/ 288032 w 288032"/>
                <a:gd name="connsiteY1" fmla="*/ 0 h 648072"/>
                <a:gd name="connsiteX2" fmla="*/ 288032 w 288032"/>
                <a:gd name="connsiteY2" fmla="*/ 648072 h 648072"/>
                <a:gd name="connsiteX3" fmla="*/ 0 w 288032"/>
                <a:gd name="connsiteY3" fmla="*/ 648072 h 648072"/>
                <a:gd name="connsiteX4" fmla="*/ 91440 w 288032"/>
                <a:gd name="connsiteY4" fmla="*/ 91440 h 648072"/>
                <a:gd name="connsiteX0" fmla="*/ 0 w 288032"/>
                <a:gd name="connsiteY0" fmla="*/ 0 h 648072"/>
                <a:gd name="connsiteX1" fmla="*/ 288032 w 288032"/>
                <a:gd name="connsiteY1" fmla="*/ 0 h 648072"/>
                <a:gd name="connsiteX2" fmla="*/ 288032 w 288032"/>
                <a:gd name="connsiteY2" fmla="*/ 648072 h 648072"/>
                <a:gd name="connsiteX3" fmla="*/ 0 w 288032"/>
                <a:gd name="connsiteY3" fmla="*/ 648072 h 648072"/>
                <a:gd name="connsiteX0" fmla="*/ 0 w 288032"/>
                <a:gd name="connsiteY0" fmla="*/ 0 h 648072"/>
                <a:gd name="connsiteX1" fmla="*/ 288032 w 288032"/>
                <a:gd name="connsiteY1" fmla="*/ 0 h 648072"/>
                <a:gd name="connsiteX2" fmla="*/ 288032 w 288032"/>
                <a:gd name="connsiteY2" fmla="*/ 648072 h 648072"/>
                <a:gd name="connsiteX0" fmla="*/ 0 w 288032"/>
                <a:gd name="connsiteY0" fmla="*/ 0 h 0"/>
                <a:gd name="connsiteX1" fmla="*/ 288032 w 288032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8032">
                  <a:moveTo>
                    <a:pt x="0" y="0"/>
                  </a:moveTo>
                  <a:lnTo>
                    <a:pt x="288032" y="0"/>
                  </a:lnTo>
                </a:path>
              </a:pathLst>
            </a:custGeom>
            <a:solidFill>
              <a:srgbClr val="C0C0C0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normalizeH="0" baseline="0">
                <a:ln>
                  <a:noFill/>
                </a:ln>
                <a:solidFill>
                  <a:srgbClr val="777777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endParaRPr>
            </a:p>
          </p:txBody>
        </p:sp>
      </p:grpSp>
      <p:sp>
        <p:nvSpPr>
          <p:cNvPr id="301" name="TextBox 300"/>
          <p:cNvSpPr txBox="1"/>
          <p:nvPr/>
        </p:nvSpPr>
        <p:spPr>
          <a:xfrm>
            <a:off x="4878157" y="2317699"/>
            <a:ext cx="868680" cy="146983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700" dirty="0" smtClean="0">
                <a:solidFill>
                  <a:schemeClr val="tx1">
                    <a:lumMod val="75000"/>
                  </a:schemeClr>
                </a:solidFill>
              </a:rPr>
              <a:t>Certified Drupal Site Builder required</a:t>
            </a:r>
          </a:p>
        </p:txBody>
      </p:sp>
      <p:sp>
        <p:nvSpPr>
          <p:cNvPr id="303" name="Rectangle 30"/>
          <p:cNvSpPr/>
          <p:nvPr/>
        </p:nvSpPr>
        <p:spPr bwMode="auto">
          <a:xfrm>
            <a:off x="3221491" y="1568329"/>
            <a:ext cx="144016" cy="45719"/>
          </a:xfrm>
          <a:custGeom>
            <a:avLst/>
            <a:gdLst>
              <a:gd name="connsiteX0" fmla="*/ 0 w 288032"/>
              <a:gd name="connsiteY0" fmla="*/ 0 h 648072"/>
              <a:gd name="connsiteX1" fmla="*/ 288032 w 288032"/>
              <a:gd name="connsiteY1" fmla="*/ 0 h 648072"/>
              <a:gd name="connsiteX2" fmla="*/ 288032 w 288032"/>
              <a:gd name="connsiteY2" fmla="*/ 648072 h 648072"/>
              <a:gd name="connsiteX3" fmla="*/ 0 w 288032"/>
              <a:gd name="connsiteY3" fmla="*/ 648072 h 648072"/>
              <a:gd name="connsiteX4" fmla="*/ 0 w 288032"/>
              <a:gd name="connsiteY4" fmla="*/ 0 h 648072"/>
              <a:gd name="connsiteX0" fmla="*/ 0 w 288032"/>
              <a:gd name="connsiteY0" fmla="*/ 0 h 648072"/>
              <a:gd name="connsiteX1" fmla="*/ 288032 w 288032"/>
              <a:gd name="connsiteY1" fmla="*/ 0 h 648072"/>
              <a:gd name="connsiteX2" fmla="*/ 288032 w 288032"/>
              <a:gd name="connsiteY2" fmla="*/ 648072 h 648072"/>
              <a:gd name="connsiteX3" fmla="*/ 0 w 288032"/>
              <a:gd name="connsiteY3" fmla="*/ 648072 h 648072"/>
              <a:gd name="connsiteX4" fmla="*/ 91440 w 288032"/>
              <a:gd name="connsiteY4" fmla="*/ 91440 h 648072"/>
              <a:gd name="connsiteX0" fmla="*/ 0 w 288032"/>
              <a:gd name="connsiteY0" fmla="*/ 0 h 648072"/>
              <a:gd name="connsiteX1" fmla="*/ 288032 w 288032"/>
              <a:gd name="connsiteY1" fmla="*/ 0 h 648072"/>
              <a:gd name="connsiteX2" fmla="*/ 288032 w 288032"/>
              <a:gd name="connsiteY2" fmla="*/ 648072 h 648072"/>
              <a:gd name="connsiteX3" fmla="*/ 0 w 288032"/>
              <a:gd name="connsiteY3" fmla="*/ 648072 h 648072"/>
              <a:gd name="connsiteX0" fmla="*/ 0 w 288032"/>
              <a:gd name="connsiteY0" fmla="*/ 0 h 648072"/>
              <a:gd name="connsiteX1" fmla="*/ 288032 w 288032"/>
              <a:gd name="connsiteY1" fmla="*/ 0 h 648072"/>
              <a:gd name="connsiteX2" fmla="*/ 288032 w 288032"/>
              <a:gd name="connsiteY2" fmla="*/ 648072 h 648072"/>
              <a:gd name="connsiteX0" fmla="*/ 0 w 288032"/>
              <a:gd name="connsiteY0" fmla="*/ 0 h 0"/>
              <a:gd name="connsiteX1" fmla="*/ 288032 w 288032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8032">
                <a:moveTo>
                  <a:pt x="0" y="0"/>
                </a:moveTo>
                <a:lnTo>
                  <a:pt x="288032" y="0"/>
                </a:lnTo>
              </a:path>
            </a:pathLst>
          </a:custGeom>
          <a:solidFill>
            <a:srgbClr val="C0C0C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normalizeH="0" baseline="0">
              <a:ln>
                <a:noFill/>
              </a:ln>
              <a:solidFill>
                <a:srgbClr val="777777"/>
              </a:solidFill>
              <a:effectLst/>
              <a:latin typeface="Arial" pitchFamily="-110" charset="0"/>
              <a:ea typeface="ヒラギノ角ゴ ProN W3" pitchFamily="-110" charset="-128"/>
              <a:cs typeface="ヒラギノ角ゴ ProN W3" pitchFamily="-110" charset="-128"/>
              <a:sym typeface="Arial" pitchFamily="-110" charset="0"/>
            </a:endParaRPr>
          </a:p>
        </p:txBody>
      </p:sp>
      <p:sp>
        <p:nvSpPr>
          <p:cNvPr id="304" name="TextBox 303"/>
          <p:cNvSpPr txBox="1"/>
          <p:nvPr/>
        </p:nvSpPr>
        <p:spPr>
          <a:xfrm>
            <a:off x="3297692" y="1453603"/>
            <a:ext cx="868680" cy="95410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700" dirty="0" smtClean="0">
                <a:solidFill>
                  <a:schemeClr val="tx1">
                    <a:lumMod val="75000"/>
                  </a:schemeClr>
                </a:solidFill>
              </a:rPr>
              <a:t>Certified Drupal Site Builder handles initial build from Canvas toolkit designs</a:t>
            </a:r>
          </a:p>
        </p:txBody>
      </p:sp>
      <p:grpSp>
        <p:nvGrpSpPr>
          <p:cNvPr id="305" name="Group 304"/>
          <p:cNvGrpSpPr/>
          <p:nvPr/>
        </p:nvGrpSpPr>
        <p:grpSpPr>
          <a:xfrm>
            <a:off x="6375926" y="2641795"/>
            <a:ext cx="216024" cy="900040"/>
            <a:chOff x="5220072" y="1628800"/>
            <a:chExt cx="576064" cy="648072"/>
          </a:xfrm>
        </p:grpSpPr>
        <p:sp>
          <p:nvSpPr>
            <p:cNvPr id="306" name="Rectangle 30"/>
            <p:cNvSpPr/>
            <p:nvPr/>
          </p:nvSpPr>
          <p:spPr bwMode="auto">
            <a:xfrm>
              <a:off x="5220072" y="1628800"/>
              <a:ext cx="288032" cy="648072"/>
            </a:xfrm>
            <a:custGeom>
              <a:avLst/>
              <a:gdLst>
                <a:gd name="connsiteX0" fmla="*/ 0 w 288032"/>
                <a:gd name="connsiteY0" fmla="*/ 0 h 648072"/>
                <a:gd name="connsiteX1" fmla="*/ 288032 w 288032"/>
                <a:gd name="connsiteY1" fmla="*/ 0 h 648072"/>
                <a:gd name="connsiteX2" fmla="*/ 288032 w 288032"/>
                <a:gd name="connsiteY2" fmla="*/ 648072 h 648072"/>
                <a:gd name="connsiteX3" fmla="*/ 0 w 288032"/>
                <a:gd name="connsiteY3" fmla="*/ 648072 h 648072"/>
                <a:gd name="connsiteX4" fmla="*/ 0 w 288032"/>
                <a:gd name="connsiteY4" fmla="*/ 0 h 648072"/>
                <a:gd name="connsiteX0" fmla="*/ 0 w 288032"/>
                <a:gd name="connsiteY0" fmla="*/ 0 h 648072"/>
                <a:gd name="connsiteX1" fmla="*/ 288032 w 288032"/>
                <a:gd name="connsiteY1" fmla="*/ 0 h 648072"/>
                <a:gd name="connsiteX2" fmla="*/ 288032 w 288032"/>
                <a:gd name="connsiteY2" fmla="*/ 648072 h 648072"/>
                <a:gd name="connsiteX3" fmla="*/ 0 w 288032"/>
                <a:gd name="connsiteY3" fmla="*/ 648072 h 648072"/>
                <a:gd name="connsiteX4" fmla="*/ 91440 w 288032"/>
                <a:gd name="connsiteY4" fmla="*/ 91440 h 648072"/>
                <a:gd name="connsiteX0" fmla="*/ 0 w 288032"/>
                <a:gd name="connsiteY0" fmla="*/ 0 h 648072"/>
                <a:gd name="connsiteX1" fmla="*/ 288032 w 288032"/>
                <a:gd name="connsiteY1" fmla="*/ 0 h 648072"/>
                <a:gd name="connsiteX2" fmla="*/ 288032 w 288032"/>
                <a:gd name="connsiteY2" fmla="*/ 648072 h 648072"/>
                <a:gd name="connsiteX3" fmla="*/ 0 w 288032"/>
                <a:gd name="connsiteY3" fmla="*/ 648072 h 648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8032" h="648072">
                  <a:moveTo>
                    <a:pt x="0" y="0"/>
                  </a:moveTo>
                  <a:lnTo>
                    <a:pt x="288032" y="0"/>
                  </a:lnTo>
                  <a:lnTo>
                    <a:pt x="288032" y="648072"/>
                  </a:lnTo>
                  <a:lnTo>
                    <a:pt x="0" y="648072"/>
                  </a:lnTo>
                </a:path>
              </a:pathLst>
            </a:cu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normalizeH="0" baseline="0">
                <a:ln>
                  <a:noFill/>
                </a:ln>
                <a:solidFill>
                  <a:srgbClr val="777777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endParaRPr>
            </a:p>
          </p:txBody>
        </p:sp>
        <p:sp>
          <p:nvSpPr>
            <p:cNvPr id="307" name="Rectangle 30"/>
            <p:cNvSpPr/>
            <p:nvPr/>
          </p:nvSpPr>
          <p:spPr bwMode="auto">
            <a:xfrm>
              <a:off x="5508104" y="1946505"/>
              <a:ext cx="288032" cy="0"/>
            </a:xfrm>
            <a:custGeom>
              <a:avLst/>
              <a:gdLst>
                <a:gd name="connsiteX0" fmla="*/ 0 w 288032"/>
                <a:gd name="connsiteY0" fmla="*/ 0 h 648072"/>
                <a:gd name="connsiteX1" fmla="*/ 288032 w 288032"/>
                <a:gd name="connsiteY1" fmla="*/ 0 h 648072"/>
                <a:gd name="connsiteX2" fmla="*/ 288032 w 288032"/>
                <a:gd name="connsiteY2" fmla="*/ 648072 h 648072"/>
                <a:gd name="connsiteX3" fmla="*/ 0 w 288032"/>
                <a:gd name="connsiteY3" fmla="*/ 648072 h 648072"/>
                <a:gd name="connsiteX4" fmla="*/ 0 w 288032"/>
                <a:gd name="connsiteY4" fmla="*/ 0 h 648072"/>
                <a:gd name="connsiteX0" fmla="*/ 0 w 288032"/>
                <a:gd name="connsiteY0" fmla="*/ 0 h 648072"/>
                <a:gd name="connsiteX1" fmla="*/ 288032 w 288032"/>
                <a:gd name="connsiteY1" fmla="*/ 0 h 648072"/>
                <a:gd name="connsiteX2" fmla="*/ 288032 w 288032"/>
                <a:gd name="connsiteY2" fmla="*/ 648072 h 648072"/>
                <a:gd name="connsiteX3" fmla="*/ 0 w 288032"/>
                <a:gd name="connsiteY3" fmla="*/ 648072 h 648072"/>
                <a:gd name="connsiteX4" fmla="*/ 91440 w 288032"/>
                <a:gd name="connsiteY4" fmla="*/ 91440 h 648072"/>
                <a:gd name="connsiteX0" fmla="*/ 0 w 288032"/>
                <a:gd name="connsiteY0" fmla="*/ 0 h 648072"/>
                <a:gd name="connsiteX1" fmla="*/ 288032 w 288032"/>
                <a:gd name="connsiteY1" fmla="*/ 0 h 648072"/>
                <a:gd name="connsiteX2" fmla="*/ 288032 w 288032"/>
                <a:gd name="connsiteY2" fmla="*/ 648072 h 648072"/>
                <a:gd name="connsiteX3" fmla="*/ 0 w 288032"/>
                <a:gd name="connsiteY3" fmla="*/ 648072 h 648072"/>
                <a:gd name="connsiteX0" fmla="*/ 0 w 288032"/>
                <a:gd name="connsiteY0" fmla="*/ 0 h 648072"/>
                <a:gd name="connsiteX1" fmla="*/ 288032 w 288032"/>
                <a:gd name="connsiteY1" fmla="*/ 0 h 648072"/>
                <a:gd name="connsiteX2" fmla="*/ 288032 w 288032"/>
                <a:gd name="connsiteY2" fmla="*/ 648072 h 648072"/>
                <a:gd name="connsiteX0" fmla="*/ 0 w 288032"/>
                <a:gd name="connsiteY0" fmla="*/ 0 h 0"/>
                <a:gd name="connsiteX1" fmla="*/ 288032 w 288032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8032">
                  <a:moveTo>
                    <a:pt x="0" y="0"/>
                  </a:moveTo>
                  <a:lnTo>
                    <a:pt x="288032" y="0"/>
                  </a:lnTo>
                </a:path>
              </a:pathLst>
            </a:custGeom>
            <a:solidFill>
              <a:srgbClr val="C0C0C0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normalizeH="0" baseline="0">
                <a:ln>
                  <a:noFill/>
                </a:ln>
                <a:solidFill>
                  <a:srgbClr val="777777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endParaRPr>
            </a:p>
          </p:txBody>
        </p:sp>
      </p:grpSp>
      <p:sp>
        <p:nvSpPr>
          <p:cNvPr id="308" name="TextBox 307"/>
          <p:cNvSpPr txBox="1"/>
          <p:nvPr/>
        </p:nvSpPr>
        <p:spPr>
          <a:xfrm>
            <a:off x="6557250" y="2677739"/>
            <a:ext cx="868680" cy="144016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700" dirty="0" smtClean="0">
                <a:solidFill>
                  <a:schemeClr val="tx1">
                    <a:lumMod val="75000"/>
                  </a:schemeClr>
                </a:solidFill>
              </a:rPr>
              <a:t>Certified Drupal Platform Developer required (select partners with Drupal specialty)</a:t>
            </a:r>
          </a:p>
        </p:txBody>
      </p:sp>
      <p:sp>
        <p:nvSpPr>
          <p:cNvPr id="313" name="TextBox 312"/>
          <p:cNvSpPr txBox="1"/>
          <p:nvPr/>
        </p:nvSpPr>
        <p:spPr>
          <a:xfrm>
            <a:off x="8097262" y="3667848"/>
            <a:ext cx="868680" cy="160217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700" dirty="0" smtClean="0">
                <a:solidFill>
                  <a:schemeClr val="tx1">
                    <a:lumMod val="75000"/>
                  </a:schemeClr>
                </a:solidFill>
              </a:rPr>
              <a:t>Dedicated certified team required. Ex: </a:t>
            </a:r>
          </a:p>
          <a:p>
            <a:r>
              <a:rPr lang="en-US" sz="700" dirty="0" smtClean="0">
                <a:solidFill>
                  <a:schemeClr val="tx1">
                    <a:lumMod val="75000"/>
                  </a:schemeClr>
                </a:solidFill>
              </a:rPr>
              <a:t>• Scrum master</a:t>
            </a:r>
          </a:p>
          <a:p>
            <a:r>
              <a:rPr lang="en-US" sz="700" dirty="0" smtClean="0">
                <a:solidFill>
                  <a:schemeClr val="tx1">
                    <a:lumMod val="75000"/>
                  </a:schemeClr>
                </a:solidFill>
              </a:rPr>
              <a:t>• Tech Lead</a:t>
            </a:r>
          </a:p>
          <a:p>
            <a:r>
              <a:rPr lang="en-US" sz="700" dirty="0" smtClean="0">
                <a:solidFill>
                  <a:schemeClr val="tx1">
                    <a:lumMod val="75000"/>
                  </a:schemeClr>
                </a:solidFill>
              </a:rPr>
              <a:t>• Front-end dev.</a:t>
            </a:r>
          </a:p>
          <a:p>
            <a:r>
              <a:rPr lang="en-US" sz="700" dirty="0" smtClean="0">
                <a:solidFill>
                  <a:schemeClr val="tx1">
                    <a:lumMod val="75000"/>
                  </a:schemeClr>
                </a:solidFill>
              </a:rPr>
              <a:t>• Site builder</a:t>
            </a:r>
          </a:p>
          <a:p>
            <a:r>
              <a:rPr lang="en-US" sz="700" dirty="0" smtClean="0">
                <a:solidFill>
                  <a:schemeClr val="tx1">
                    <a:lumMod val="75000"/>
                  </a:schemeClr>
                </a:solidFill>
              </a:rPr>
              <a:t>• QA analyst</a:t>
            </a:r>
          </a:p>
          <a:p>
            <a:r>
              <a:rPr lang="en-US" sz="700" dirty="0" smtClean="0">
                <a:solidFill>
                  <a:schemeClr val="tx1">
                    <a:lumMod val="75000"/>
                  </a:schemeClr>
                </a:solidFill>
              </a:rPr>
              <a:t>• DevOps Lead</a:t>
            </a:r>
          </a:p>
        </p:txBody>
      </p:sp>
      <p:grpSp>
        <p:nvGrpSpPr>
          <p:cNvPr id="314" name="Group 313"/>
          <p:cNvGrpSpPr/>
          <p:nvPr/>
        </p:nvGrpSpPr>
        <p:grpSpPr>
          <a:xfrm>
            <a:off x="7855202" y="2461715"/>
            <a:ext cx="288032" cy="3204296"/>
            <a:chOff x="5220072" y="1628800"/>
            <a:chExt cx="576064" cy="648072"/>
          </a:xfrm>
        </p:grpSpPr>
        <p:sp>
          <p:nvSpPr>
            <p:cNvPr id="315" name="Rectangle 30"/>
            <p:cNvSpPr/>
            <p:nvPr/>
          </p:nvSpPr>
          <p:spPr bwMode="auto">
            <a:xfrm>
              <a:off x="5220072" y="1628800"/>
              <a:ext cx="288032" cy="648072"/>
            </a:xfrm>
            <a:custGeom>
              <a:avLst/>
              <a:gdLst>
                <a:gd name="connsiteX0" fmla="*/ 0 w 288032"/>
                <a:gd name="connsiteY0" fmla="*/ 0 h 648072"/>
                <a:gd name="connsiteX1" fmla="*/ 288032 w 288032"/>
                <a:gd name="connsiteY1" fmla="*/ 0 h 648072"/>
                <a:gd name="connsiteX2" fmla="*/ 288032 w 288032"/>
                <a:gd name="connsiteY2" fmla="*/ 648072 h 648072"/>
                <a:gd name="connsiteX3" fmla="*/ 0 w 288032"/>
                <a:gd name="connsiteY3" fmla="*/ 648072 h 648072"/>
                <a:gd name="connsiteX4" fmla="*/ 0 w 288032"/>
                <a:gd name="connsiteY4" fmla="*/ 0 h 648072"/>
                <a:gd name="connsiteX0" fmla="*/ 0 w 288032"/>
                <a:gd name="connsiteY0" fmla="*/ 0 h 648072"/>
                <a:gd name="connsiteX1" fmla="*/ 288032 w 288032"/>
                <a:gd name="connsiteY1" fmla="*/ 0 h 648072"/>
                <a:gd name="connsiteX2" fmla="*/ 288032 w 288032"/>
                <a:gd name="connsiteY2" fmla="*/ 648072 h 648072"/>
                <a:gd name="connsiteX3" fmla="*/ 0 w 288032"/>
                <a:gd name="connsiteY3" fmla="*/ 648072 h 648072"/>
                <a:gd name="connsiteX4" fmla="*/ 91440 w 288032"/>
                <a:gd name="connsiteY4" fmla="*/ 91440 h 648072"/>
                <a:gd name="connsiteX0" fmla="*/ 0 w 288032"/>
                <a:gd name="connsiteY0" fmla="*/ 0 h 648072"/>
                <a:gd name="connsiteX1" fmla="*/ 288032 w 288032"/>
                <a:gd name="connsiteY1" fmla="*/ 0 h 648072"/>
                <a:gd name="connsiteX2" fmla="*/ 288032 w 288032"/>
                <a:gd name="connsiteY2" fmla="*/ 648072 h 648072"/>
                <a:gd name="connsiteX3" fmla="*/ 0 w 288032"/>
                <a:gd name="connsiteY3" fmla="*/ 648072 h 648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8032" h="648072">
                  <a:moveTo>
                    <a:pt x="0" y="0"/>
                  </a:moveTo>
                  <a:lnTo>
                    <a:pt x="288032" y="0"/>
                  </a:lnTo>
                  <a:lnTo>
                    <a:pt x="288032" y="648072"/>
                  </a:lnTo>
                  <a:lnTo>
                    <a:pt x="0" y="648072"/>
                  </a:lnTo>
                </a:path>
              </a:pathLst>
            </a:cu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normalizeH="0" baseline="0">
                <a:ln>
                  <a:noFill/>
                </a:ln>
                <a:solidFill>
                  <a:srgbClr val="777777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endParaRPr>
            </a:p>
          </p:txBody>
        </p:sp>
        <p:sp>
          <p:nvSpPr>
            <p:cNvPr id="316" name="Rectangle 30"/>
            <p:cNvSpPr/>
            <p:nvPr/>
          </p:nvSpPr>
          <p:spPr bwMode="auto">
            <a:xfrm>
              <a:off x="5508104" y="1946505"/>
              <a:ext cx="288032" cy="0"/>
            </a:xfrm>
            <a:custGeom>
              <a:avLst/>
              <a:gdLst>
                <a:gd name="connsiteX0" fmla="*/ 0 w 288032"/>
                <a:gd name="connsiteY0" fmla="*/ 0 h 648072"/>
                <a:gd name="connsiteX1" fmla="*/ 288032 w 288032"/>
                <a:gd name="connsiteY1" fmla="*/ 0 h 648072"/>
                <a:gd name="connsiteX2" fmla="*/ 288032 w 288032"/>
                <a:gd name="connsiteY2" fmla="*/ 648072 h 648072"/>
                <a:gd name="connsiteX3" fmla="*/ 0 w 288032"/>
                <a:gd name="connsiteY3" fmla="*/ 648072 h 648072"/>
                <a:gd name="connsiteX4" fmla="*/ 0 w 288032"/>
                <a:gd name="connsiteY4" fmla="*/ 0 h 648072"/>
                <a:gd name="connsiteX0" fmla="*/ 0 w 288032"/>
                <a:gd name="connsiteY0" fmla="*/ 0 h 648072"/>
                <a:gd name="connsiteX1" fmla="*/ 288032 w 288032"/>
                <a:gd name="connsiteY1" fmla="*/ 0 h 648072"/>
                <a:gd name="connsiteX2" fmla="*/ 288032 w 288032"/>
                <a:gd name="connsiteY2" fmla="*/ 648072 h 648072"/>
                <a:gd name="connsiteX3" fmla="*/ 0 w 288032"/>
                <a:gd name="connsiteY3" fmla="*/ 648072 h 648072"/>
                <a:gd name="connsiteX4" fmla="*/ 91440 w 288032"/>
                <a:gd name="connsiteY4" fmla="*/ 91440 h 648072"/>
                <a:gd name="connsiteX0" fmla="*/ 0 w 288032"/>
                <a:gd name="connsiteY0" fmla="*/ 0 h 648072"/>
                <a:gd name="connsiteX1" fmla="*/ 288032 w 288032"/>
                <a:gd name="connsiteY1" fmla="*/ 0 h 648072"/>
                <a:gd name="connsiteX2" fmla="*/ 288032 w 288032"/>
                <a:gd name="connsiteY2" fmla="*/ 648072 h 648072"/>
                <a:gd name="connsiteX3" fmla="*/ 0 w 288032"/>
                <a:gd name="connsiteY3" fmla="*/ 648072 h 648072"/>
                <a:gd name="connsiteX0" fmla="*/ 0 w 288032"/>
                <a:gd name="connsiteY0" fmla="*/ 0 h 648072"/>
                <a:gd name="connsiteX1" fmla="*/ 288032 w 288032"/>
                <a:gd name="connsiteY1" fmla="*/ 0 h 648072"/>
                <a:gd name="connsiteX2" fmla="*/ 288032 w 288032"/>
                <a:gd name="connsiteY2" fmla="*/ 648072 h 648072"/>
                <a:gd name="connsiteX0" fmla="*/ 0 w 288032"/>
                <a:gd name="connsiteY0" fmla="*/ 0 h 0"/>
                <a:gd name="connsiteX1" fmla="*/ 288032 w 288032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8032">
                  <a:moveTo>
                    <a:pt x="0" y="0"/>
                  </a:moveTo>
                  <a:lnTo>
                    <a:pt x="288032" y="0"/>
                  </a:lnTo>
                </a:path>
              </a:pathLst>
            </a:custGeom>
            <a:solidFill>
              <a:srgbClr val="C0C0C0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normalizeH="0" baseline="0">
                <a:ln>
                  <a:noFill/>
                </a:ln>
                <a:solidFill>
                  <a:srgbClr val="777777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endParaRPr>
            </a:p>
          </p:txBody>
        </p:sp>
      </p:grpSp>
      <p:grpSp>
        <p:nvGrpSpPr>
          <p:cNvPr id="317" name="Group 316"/>
          <p:cNvGrpSpPr/>
          <p:nvPr/>
        </p:nvGrpSpPr>
        <p:grpSpPr>
          <a:xfrm>
            <a:off x="6065582" y="3321539"/>
            <a:ext cx="274320" cy="192024"/>
            <a:chOff x="2966660" y="3090125"/>
            <a:chExt cx="274320" cy="192024"/>
          </a:xfrm>
        </p:grpSpPr>
        <p:sp>
          <p:nvSpPr>
            <p:cNvPr id="318" name="Rectangle 26"/>
            <p:cNvSpPr>
              <a:spLocks noChangeArrowheads="1"/>
            </p:cNvSpPr>
            <p:nvPr/>
          </p:nvSpPr>
          <p:spPr bwMode="auto">
            <a:xfrm>
              <a:off x="2966660" y="3090125"/>
              <a:ext cx="274320" cy="192024"/>
            </a:xfrm>
            <a:custGeom>
              <a:avLst/>
              <a:gdLst>
                <a:gd name="connsiteX0" fmla="*/ 0 w 274320"/>
                <a:gd name="connsiteY0" fmla="*/ 0 h 192024"/>
                <a:gd name="connsiteX1" fmla="*/ 274320 w 274320"/>
                <a:gd name="connsiteY1" fmla="*/ 0 h 192024"/>
                <a:gd name="connsiteX2" fmla="*/ 274320 w 274320"/>
                <a:gd name="connsiteY2" fmla="*/ 192024 h 192024"/>
                <a:gd name="connsiteX3" fmla="*/ 0 w 274320"/>
                <a:gd name="connsiteY3" fmla="*/ 192024 h 192024"/>
                <a:gd name="connsiteX4" fmla="*/ 0 w 274320"/>
                <a:gd name="connsiteY4" fmla="*/ 0 h 192024"/>
                <a:gd name="connsiteX0" fmla="*/ 0 w 274320"/>
                <a:gd name="connsiteY0" fmla="*/ 192024 h 192024"/>
                <a:gd name="connsiteX1" fmla="*/ 274320 w 274320"/>
                <a:gd name="connsiteY1" fmla="*/ 0 h 192024"/>
                <a:gd name="connsiteX2" fmla="*/ 274320 w 274320"/>
                <a:gd name="connsiteY2" fmla="*/ 192024 h 192024"/>
                <a:gd name="connsiteX3" fmla="*/ 0 w 274320"/>
                <a:gd name="connsiteY3" fmla="*/ 192024 h 192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4320" h="192024">
                  <a:moveTo>
                    <a:pt x="0" y="192024"/>
                  </a:moveTo>
                  <a:lnTo>
                    <a:pt x="274320" y="0"/>
                  </a:lnTo>
                  <a:lnTo>
                    <a:pt x="274320" y="192024"/>
                  </a:lnTo>
                  <a:lnTo>
                    <a:pt x="0" y="192024"/>
                  </a:lnTo>
                  <a:close/>
                </a:path>
              </a:pathLst>
            </a:custGeom>
            <a:solidFill>
              <a:srgbClr val="FF0000"/>
            </a:solidFill>
            <a:ln w="12700" algn="ctr">
              <a:noFill/>
              <a:miter lim="800000"/>
              <a:headEnd/>
              <a:tailEnd/>
            </a:ln>
            <a:effectLst/>
          </p:spPr>
          <p:txBody>
            <a:bodyPr wrap="none" lIns="9144" rIns="9144" anchor="ctr"/>
            <a:lstStyle/>
            <a:p>
              <a:pPr marL="1588" algn="ctr" eaLnBrk="0" hangingPunct="0">
                <a:defRPr/>
              </a:pPr>
              <a:endParaRPr lang="en-US" sz="900" dirty="0">
                <a:solidFill>
                  <a:srgbClr val="EEECE1">
                    <a:lumMod val="10000"/>
                  </a:srgbClr>
                </a:solidFill>
                <a:latin typeface="Helvetica"/>
                <a:ea typeface="ＭＳ Ｐゴシック" charset="-128"/>
                <a:cs typeface="Helvetica"/>
                <a:sym typeface="Gill Sans" charset="0"/>
              </a:endParaRPr>
            </a:p>
          </p:txBody>
        </p:sp>
        <p:pic>
          <p:nvPicPr>
            <p:cNvPr id="319" name="Picture 318" descr="lock2.png"/>
            <p:cNvPicPr>
              <a:picLocks noChangeAspect="1"/>
            </p:cNvPicPr>
            <p:nvPr/>
          </p:nvPicPr>
          <p:blipFill>
            <a:blip r:embed="rId3" cstate="screen">
              <a:lum bright="70000" contrast="-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64066" y="3132455"/>
              <a:ext cx="91440" cy="118154"/>
            </a:xfrm>
            <a:prstGeom prst="rect">
              <a:avLst/>
            </a:prstGeom>
            <a:solidFill>
              <a:srgbClr val="FF0000"/>
            </a:solidFill>
          </p:spPr>
        </p:pic>
        <p:sp>
          <p:nvSpPr>
            <p:cNvPr id="320" name="Rectangle 26"/>
            <p:cNvSpPr>
              <a:spLocks noChangeArrowheads="1"/>
            </p:cNvSpPr>
            <p:nvPr/>
          </p:nvSpPr>
          <p:spPr bwMode="auto">
            <a:xfrm rot="10800000">
              <a:off x="2966660" y="3090125"/>
              <a:ext cx="274320" cy="192024"/>
            </a:xfrm>
            <a:custGeom>
              <a:avLst/>
              <a:gdLst>
                <a:gd name="connsiteX0" fmla="*/ 0 w 274320"/>
                <a:gd name="connsiteY0" fmla="*/ 0 h 192024"/>
                <a:gd name="connsiteX1" fmla="*/ 274320 w 274320"/>
                <a:gd name="connsiteY1" fmla="*/ 0 h 192024"/>
                <a:gd name="connsiteX2" fmla="*/ 274320 w 274320"/>
                <a:gd name="connsiteY2" fmla="*/ 192024 h 192024"/>
                <a:gd name="connsiteX3" fmla="*/ 0 w 274320"/>
                <a:gd name="connsiteY3" fmla="*/ 192024 h 192024"/>
                <a:gd name="connsiteX4" fmla="*/ 0 w 274320"/>
                <a:gd name="connsiteY4" fmla="*/ 0 h 192024"/>
                <a:gd name="connsiteX0" fmla="*/ 0 w 274320"/>
                <a:gd name="connsiteY0" fmla="*/ 192024 h 192024"/>
                <a:gd name="connsiteX1" fmla="*/ 274320 w 274320"/>
                <a:gd name="connsiteY1" fmla="*/ 0 h 192024"/>
                <a:gd name="connsiteX2" fmla="*/ 274320 w 274320"/>
                <a:gd name="connsiteY2" fmla="*/ 192024 h 192024"/>
                <a:gd name="connsiteX3" fmla="*/ 0 w 274320"/>
                <a:gd name="connsiteY3" fmla="*/ 192024 h 192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4320" h="192024">
                  <a:moveTo>
                    <a:pt x="0" y="192024"/>
                  </a:moveTo>
                  <a:lnTo>
                    <a:pt x="274320" y="0"/>
                  </a:lnTo>
                  <a:lnTo>
                    <a:pt x="274320" y="192024"/>
                  </a:lnTo>
                  <a:lnTo>
                    <a:pt x="0" y="192024"/>
                  </a:lnTo>
                  <a:close/>
                </a:path>
              </a:pathLst>
            </a:custGeom>
            <a:solidFill>
              <a:srgbClr val="FFFFFF"/>
            </a:solidFill>
            <a:ln w="12700" algn="ctr">
              <a:noFill/>
              <a:miter lim="800000"/>
              <a:headEnd/>
              <a:tailEnd/>
            </a:ln>
            <a:effectLst/>
          </p:spPr>
          <p:txBody>
            <a:bodyPr wrap="none" lIns="9144" rIns="9144" anchor="ctr"/>
            <a:lstStyle/>
            <a:p>
              <a:pPr marL="1588" algn="ctr" eaLnBrk="0" hangingPunct="0">
                <a:defRPr/>
              </a:pPr>
              <a:endParaRPr lang="en-US" sz="900" dirty="0">
                <a:solidFill>
                  <a:srgbClr val="EEECE1">
                    <a:lumMod val="10000"/>
                  </a:srgbClr>
                </a:solidFill>
                <a:latin typeface="Helvetica"/>
                <a:ea typeface="ＭＳ Ｐゴシック" charset="-128"/>
                <a:cs typeface="Helvetica"/>
                <a:sym typeface="Gill Sans" charset="0"/>
              </a:endParaRPr>
            </a:p>
          </p:txBody>
        </p:sp>
      </p:grpSp>
      <p:sp>
        <p:nvSpPr>
          <p:cNvPr id="322" name="TextBox 321"/>
          <p:cNvSpPr txBox="1"/>
          <p:nvPr/>
        </p:nvSpPr>
        <p:spPr>
          <a:xfrm>
            <a:off x="683568" y="6453336"/>
            <a:ext cx="38884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 smtClean="0">
                <a:solidFill>
                  <a:schemeClr val="tx1">
                    <a:lumMod val="75000"/>
                  </a:schemeClr>
                </a:solidFill>
              </a:rPr>
              <a:t>In all models, a new Canvas site is first built by a certified Drupal Site Builder. Once a site theme exists, a Front-end Specialist may handle any added styles or page layouts.</a:t>
            </a:r>
          </a:p>
        </p:txBody>
      </p:sp>
      <p:cxnSp>
        <p:nvCxnSpPr>
          <p:cNvPr id="330" name="Straight Arrow Connector 329"/>
          <p:cNvCxnSpPr/>
          <p:nvPr/>
        </p:nvCxnSpPr>
        <p:spPr>
          <a:xfrm flipH="1">
            <a:off x="3123373" y="893176"/>
            <a:ext cx="398180" cy="0"/>
          </a:xfrm>
          <a:prstGeom prst="straightConnector1">
            <a:avLst/>
          </a:prstGeom>
          <a:ln w="25400" cap="rnd" cmpd="sng">
            <a:solidFill>
              <a:schemeClr val="bg1"/>
            </a:solidFill>
            <a:prstDash val="sysDot"/>
            <a:round/>
            <a:headEnd type="none" w="lg" len="sm"/>
            <a:tailEnd type="arrow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1" name="Rectangle 330"/>
          <p:cNvSpPr/>
          <p:nvPr/>
        </p:nvSpPr>
        <p:spPr>
          <a:xfrm>
            <a:off x="2970813" y="801471"/>
            <a:ext cx="144016" cy="156054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800" dirty="0" smtClean="0"/>
              <a:t>$</a:t>
            </a:r>
            <a:endParaRPr lang="en-US" sz="800" dirty="0"/>
          </a:p>
        </p:txBody>
      </p:sp>
      <p:cxnSp>
        <p:nvCxnSpPr>
          <p:cNvPr id="332" name="Straight Arrow Connector 331"/>
          <p:cNvCxnSpPr/>
          <p:nvPr/>
        </p:nvCxnSpPr>
        <p:spPr>
          <a:xfrm flipH="1">
            <a:off x="8100392" y="893176"/>
            <a:ext cx="648072" cy="0"/>
          </a:xfrm>
          <a:prstGeom prst="straightConnector1">
            <a:avLst/>
          </a:prstGeom>
          <a:ln w="25400" cap="rnd" cmpd="sng">
            <a:solidFill>
              <a:schemeClr val="bg1"/>
            </a:solidFill>
            <a:prstDash val="sysDot"/>
            <a:round/>
            <a:headEnd type="arrow" w="lg" len="sm"/>
            <a:tailEnd type="non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3" name="Rectangle 332"/>
          <p:cNvSpPr/>
          <p:nvPr/>
        </p:nvSpPr>
        <p:spPr>
          <a:xfrm>
            <a:off x="8799266" y="801471"/>
            <a:ext cx="144016" cy="156054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800" dirty="0" smtClean="0"/>
              <a:t>$$$$</a:t>
            </a:r>
            <a:endParaRPr lang="en-US" sz="800" dirty="0"/>
          </a:p>
        </p:txBody>
      </p:sp>
      <p:cxnSp>
        <p:nvCxnSpPr>
          <p:cNvPr id="334" name="Straight Arrow Connector 333"/>
          <p:cNvCxnSpPr/>
          <p:nvPr/>
        </p:nvCxnSpPr>
        <p:spPr>
          <a:xfrm flipH="1">
            <a:off x="5004048" y="893176"/>
            <a:ext cx="1872208" cy="0"/>
          </a:xfrm>
          <a:prstGeom prst="straightConnector1">
            <a:avLst/>
          </a:prstGeom>
          <a:ln w="25400" cap="rnd" cmpd="sng">
            <a:solidFill>
              <a:schemeClr val="bg1"/>
            </a:solidFill>
            <a:prstDash val="sysDot"/>
            <a:round/>
            <a:headEnd type="none" w="lg" len="sm"/>
            <a:tailEnd type="non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5" name="TextBox 334"/>
          <p:cNvSpPr txBox="1"/>
          <p:nvPr/>
        </p:nvSpPr>
        <p:spPr>
          <a:xfrm>
            <a:off x="2699792" y="1014437"/>
            <a:ext cx="720080" cy="21602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700" dirty="0" smtClean="0">
                <a:solidFill>
                  <a:schemeClr val="tx1">
                    <a:lumMod val="75000"/>
                  </a:schemeClr>
                </a:solidFill>
              </a:rPr>
              <a:t>OPTION 1</a:t>
            </a:r>
          </a:p>
        </p:txBody>
      </p:sp>
      <p:sp>
        <p:nvSpPr>
          <p:cNvPr id="336" name="TextBox 335"/>
          <p:cNvSpPr txBox="1"/>
          <p:nvPr/>
        </p:nvSpPr>
        <p:spPr>
          <a:xfrm>
            <a:off x="4139952" y="1014437"/>
            <a:ext cx="720080" cy="21602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700" dirty="0" smtClean="0">
                <a:solidFill>
                  <a:schemeClr val="tx1">
                    <a:lumMod val="75000"/>
                  </a:schemeClr>
                </a:solidFill>
              </a:rPr>
              <a:t>OPTION 2</a:t>
            </a:r>
          </a:p>
        </p:txBody>
      </p:sp>
      <p:sp>
        <p:nvSpPr>
          <p:cNvPr id="337" name="TextBox 336"/>
          <p:cNvSpPr txBox="1"/>
          <p:nvPr/>
        </p:nvSpPr>
        <p:spPr>
          <a:xfrm>
            <a:off x="5868144" y="1014437"/>
            <a:ext cx="720080" cy="21602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700" dirty="0" smtClean="0">
                <a:solidFill>
                  <a:schemeClr val="tx1">
                    <a:lumMod val="75000"/>
                  </a:schemeClr>
                </a:solidFill>
              </a:rPr>
              <a:t>OPTION 3</a:t>
            </a:r>
          </a:p>
        </p:txBody>
      </p:sp>
      <p:sp>
        <p:nvSpPr>
          <p:cNvPr id="338" name="TextBox 337"/>
          <p:cNvSpPr txBox="1"/>
          <p:nvPr/>
        </p:nvSpPr>
        <p:spPr>
          <a:xfrm>
            <a:off x="7308304" y="1014437"/>
            <a:ext cx="720080" cy="21602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700" dirty="0" smtClean="0">
                <a:solidFill>
                  <a:schemeClr val="tx1">
                    <a:lumMod val="75000"/>
                  </a:schemeClr>
                </a:solidFill>
              </a:rPr>
              <a:t>OPTION 4</a:t>
            </a:r>
          </a:p>
        </p:txBody>
      </p:sp>
      <p:sp>
        <p:nvSpPr>
          <p:cNvPr id="339" name="Rectangle 26"/>
          <p:cNvSpPr>
            <a:spLocks noChangeArrowheads="1"/>
          </p:cNvSpPr>
          <p:nvPr/>
        </p:nvSpPr>
        <p:spPr bwMode="auto">
          <a:xfrm>
            <a:off x="2699792" y="6170382"/>
            <a:ext cx="3096344" cy="222094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  <a:effectLst/>
        </p:spPr>
        <p:txBody>
          <a:bodyPr wrap="none" lIns="9144" tIns="0" rIns="9144" bIns="0" anchor="ctr"/>
          <a:lstStyle/>
          <a:p>
            <a:pPr marL="1588" algn="ctr" eaLnBrk="0" hangingPunct="0">
              <a:defRPr/>
            </a:pPr>
            <a:r>
              <a:rPr lang="en-US" sz="900" b="1" dirty="0" smtClean="0">
                <a:solidFill>
                  <a:srgbClr val="EEECE1">
                    <a:lumMod val="10000"/>
                  </a:srgbClr>
                </a:solidFill>
                <a:latin typeface="Helvetica"/>
                <a:ea typeface="ＭＳ Ｐゴシック" charset="-128"/>
                <a:cs typeface="Helvetica"/>
                <a:sym typeface="Gill Sans" charset="0"/>
              </a:rPr>
              <a:t>Clones, local brands, master templates</a:t>
            </a:r>
          </a:p>
        </p:txBody>
      </p:sp>
      <p:sp>
        <p:nvSpPr>
          <p:cNvPr id="340" name="Rectangle 26"/>
          <p:cNvSpPr>
            <a:spLocks noChangeArrowheads="1"/>
          </p:cNvSpPr>
          <p:nvPr/>
        </p:nvSpPr>
        <p:spPr bwMode="auto">
          <a:xfrm>
            <a:off x="6084168" y="6182141"/>
            <a:ext cx="2808312" cy="199187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  <a:effectLst/>
        </p:spPr>
        <p:txBody>
          <a:bodyPr wrap="none" lIns="9144" tIns="0" rIns="9144" bIns="0" anchor="ctr"/>
          <a:lstStyle/>
          <a:p>
            <a:pPr marL="1588" algn="ctr" eaLnBrk="0" hangingPunct="0">
              <a:defRPr/>
            </a:pPr>
            <a:r>
              <a:rPr lang="en-US" sz="900" b="1" dirty="0" smtClean="0">
                <a:solidFill>
                  <a:srgbClr val="EEECE1">
                    <a:lumMod val="10000"/>
                  </a:srgbClr>
                </a:solidFill>
                <a:latin typeface="Helvetica"/>
                <a:ea typeface="ＭＳ Ｐゴシック" charset="-128"/>
                <a:cs typeface="Helvetica"/>
                <a:sym typeface="Gill Sans" charset="0"/>
              </a:rPr>
              <a:t>Mega brand/Lead markets</a:t>
            </a:r>
          </a:p>
        </p:txBody>
      </p:sp>
      <p:sp>
        <p:nvSpPr>
          <p:cNvPr id="341" name="Rectangle 26"/>
          <p:cNvSpPr>
            <a:spLocks noChangeArrowheads="1"/>
          </p:cNvSpPr>
          <p:nvPr/>
        </p:nvSpPr>
        <p:spPr bwMode="auto">
          <a:xfrm>
            <a:off x="683568" y="6179571"/>
            <a:ext cx="1944216" cy="216025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  <a:effectLst/>
        </p:spPr>
        <p:txBody>
          <a:bodyPr wrap="none" lIns="9144" tIns="0" rIns="9144" bIns="0" anchor="ctr"/>
          <a:lstStyle/>
          <a:p>
            <a:pPr marL="1588" algn="ctr" eaLnBrk="0" hangingPunct="0">
              <a:defRPr/>
            </a:pPr>
            <a:r>
              <a:rPr lang="en-US" sz="900" b="1" dirty="0" smtClean="0">
                <a:solidFill>
                  <a:srgbClr val="EEECE1">
                    <a:lumMod val="10000"/>
                  </a:srgbClr>
                </a:solidFill>
                <a:latin typeface="Helvetica"/>
                <a:ea typeface="ＭＳ Ｐゴシック" charset="-128"/>
                <a:cs typeface="Helvetica"/>
                <a:sym typeface="Gill Sans" charset="0"/>
              </a:rPr>
              <a:t>Recommended use cases</a:t>
            </a:r>
          </a:p>
        </p:txBody>
      </p:sp>
    </p:spTree>
    <p:extLst>
      <p:ext uri="{BB962C8B-B14F-4D97-AF65-F5344CB8AC3E}">
        <p14:creationId xmlns:p14="http://schemas.microsoft.com/office/powerpoint/2010/main" val="720193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448860" y="1071116"/>
            <a:ext cx="2002054" cy="2000771"/>
          </a:xfrm>
          <a:prstGeom prst="rect">
            <a:avLst/>
          </a:prstGeom>
          <a:solidFill>
            <a:srgbClr val="D9D9D9">
              <a:alpha val="8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10554" y="1112697"/>
            <a:ext cx="592665" cy="678049"/>
          </a:xfrm>
          <a:prstGeom prst="rect">
            <a:avLst/>
          </a:prstGeom>
        </p:spPr>
      </p:pic>
      <p:sp>
        <p:nvSpPr>
          <p:cNvPr id="25" name="Rectangle 24"/>
          <p:cNvSpPr/>
          <p:nvPr/>
        </p:nvSpPr>
        <p:spPr>
          <a:xfrm>
            <a:off x="2482177" y="1071116"/>
            <a:ext cx="3963717" cy="2000771"/>
          </a:xfrm>
          <a:prstGeom prst="rect">
            <a:avLst/>
          </a:prstGeom>
          <a:solidFill>
            <a:schemeClr val="tx1">
              <a:lumMod val="60000"/>
              <a:lumOff val="40000"/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448860" y="3071197"/>
            <a:ext cx="2002054" cy="2000771"/>
          </a:xfrm>
          <a:prstGeom prst="rect">
            <a:avLst/>
          </a:prstGeom>
          <a:solidFill>
            <a:schemeClr val="tx1">
              <a:lumMod val="60000"/>
              <a:lumOff val="40000"/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24869" y="1071116"/>
            <a:ext cx="2059219" cy="2000771"/>
          </a:xfrm>
          <a:prstGeom prst="rect">
            <a:avLst/>
          </a:prstGeom>
          <a:solidFill>
            <a:schemeClr val="bg1">
              <a:lumMod val="85000"/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24869" y="3071197"/>
            <a:ext cx="2059219" cy="2000771"/>
          </a:xfrm>
          <a:prstGeom prst="rect">
            <a:avLst/>
          </a:prstGeom>
          <a:solidFill>
            <a:schemeClr val="accent6">
              <a:lumMod val="10000"/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graphicFrame>
        <p:nvGraphicFramePr>
          <p:cNvPr id="11" name="Chart 10"/>
          <p:cNvGraphicFramePr/>
          <p:nvPr>
            <p:extLst>
              <p:ext uri="{D42A27DB-BD31-4B8C-83A1-F6EECF244321}">
                <p14:modId xmlns:p14="http://schemas.microsoft.com/office/powerpoint/2010/main" val="472639557"/>
              </p:ext>
            </p:extLst>
          </p:nvPr>
        </p:nvGraphicFramePr>
        <p:xfrm>
          <a:off x="843863" y="1172075"/>
          <a:ext cx="1216548" cy="12008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792799" y="1667411"/>
            <a:ext cx="13356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E5E5E5"/>
                </a:solidFill>
                <a:cs typeface="Arial" pitchFamily="34" charset="0"/>
              </a:rPr>
              <a:t>1350+</a:t>
            </a:r>
            <a:endParaRPr lang="en-US" sz="3200" b="1" dirty="0">
              <a:solidFill>
                <a:srgbClr val="E5E5E5"/>
              </a:solidFill>
              <a:cs typeface="Arial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76097" y="2440694"/>
            <a:ext cx="1717991" cy="54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b="1" dirty="0" smtClean="0">
                <a:solidFill>
                  <a:srgbClr val="7E7E7E">
                    <a:lumMod val="75000"/>
                  </a:srgbClr>
                </a:solidFill>
                <a:cs typeface="Arial" pitchFamily="34" charset="0"/>
              </a:rPr>
              <a:t>Collaborators in Jira</a:t>
            </a:r>
            <a:endParaRPr lang="en-US" b="1" dirty="0">
              <a:solidFill>
                <a:srgbClr val="7E7E7E">
                  <a:lumMod val="75000"/>
                </a:srgbClr>
              </a:solidFill>
              <a:cs typeface="Arial" pitchFamily="34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2487939" y="3071197"/>
            <a:ext cx="3957955" cy="2000771"/>
          </a:xfrm>
          <a:prstGeom prst="rect">
            <a:avLst/>
          </a:prstGeom>
          <a:solidFill>
            <a:srgbClr val="D9D9D9">
              <a:alpha val="8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graphicFrame>
        <p:nvGraphicFramePr>
          <p:cNvPr id="30" name="Chart 29"/>
          <p:cNvGraphicFramePr/>
          <p:nvPr>
            <p:extLst>
              <p:ext uri="{D42A27DB-BD31-4B8C-83A1-F6EECF244321}">
                <p14:modId xmlns:p14="http://schemas.microsoft.com/office/powerpoint/2010/main" val="2993920925"/>
              </p:ext>
            </p:extLst>
          </p:nvPr>
        </p:nvGraphicFramePr>
        <p:xfrm>
          <a:off x="2541253" y="1214582"/>
          <a:ext cx="3830047" cy="177211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32" name="Title 1"/>
          <p:cNvSpPr txBox="1">
            <a:spLocks/>
          </p:cNvSpPr>
          <p:nvPr/>
        </p:nvSpPr>
        <p:spPr>
          <a:xfrm>
            <a:off x="454026" y="242117"/>
            <a:ext cx="8234362" cy="11430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rgbClr val="F30617"/>
                </a:solidFill>
                <a:latin typeface="Georgia"/>
                <a:ea typeface="+mj-ea"/>
                <a:cs typeface="Georgia"/>
                <a:sym typeface="Arial" pitchFamily="-110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rgbClr val="F30617"/>
                </a:solidFill>
                <a:latin typeface="Georgia" pitchFamily="-110" charset="0"/>
                <a:ea typeface="ヒラギノ角ゴ ProN W6" pitchFamily="-110" charset="-128"/>
                <a:cs typeface="ヒラギノ角ゴ ProN W6" pitchFamily="-110" charset="-128"/>
                <a:sym typeface="Arial" pitchFamily="-110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rgbClr val="F30617"/>
                </a:solidFill>
                <a:latin typeface="Georgia" pitchFamily="-110" charset="0"/>
                <a:ea typeface="ヒラギノ角ゴ ProN W6" pitchFamily="-110" charset="-128"/>
                <a:cs typeface="ヒラギノ角ゴ ProN W6" pitchFamily="-110" charset="-128"/>
                <a:sym typeface="Arial" pitchFamily="-110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rgbClr val="F30617"/>
                </a:solidFill>
                <a:latin typeface="Georgia" pitchFamily="-110" charset="0"/>
                <a:ea typeface="ヒラギノ角ゴ ProN W6" pitchFamily="-110" charset="-128"/>
                <a:cs typeface="ヒラギノ角ゴ ProN W6" pitchFamily="-110" charset="-128"/>
                <a:sym typeface="Arial" pitchFamily="-110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rgbClr val="F30617"/>
                </a:solidFill>
                <a:latin typeface="Georgia" pitchFamily="-110" charset="0"/>
                <a:ea typeface="ヒラギノ角ゴ ProN W6" pitchFamily="-110" charset="-128"/>
                <a:cs typeface="ヒラギノ角ゴ ProN W6" pitchFamily="-110" charset="-128"/>
                <a:sym typeface="Arial" pitchFamily="-110" charset="0"/>
              </a:defRPr>
            </a:lvl5pPr>
            <a:lvl6pPr marL="287979" algn="l" rtl="0" fontAlgn="base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F30617"/>
                </a:solidFill>
                <a:latin typeface="Arial" pitchFamily="-110" charset="0"/>
                <a:ea typeface="ヒラギノ角ゴ ProN W6" pitchFamily="-110" charset="-128"/>
                <a:cs typeface="ヒラギノ角ゴ ProN W6" pitchFamily="-110" charset="-128"/>
                <a:sym typeface="Arial" pitchFamily="-110" charset="0"/>
              </a:defRPr>
            </a:lvl6pPr>
            <a:lvl7pPr marL="575957" algn="l" rtl="0" fontAlgn="base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F30617"/>
                </a:solidFill>
                <a:latin typeface="Arial" pitchFamily="-110" charset="0"/>
                <a:ea typeface="ヒラギノ角ゴ ProN W6" pitchFamily="-110" charset="-128"/>
                <a:cs typeface="ヒラギノ角ゴ ProN W6" pitchFamily="-110" charset="-128"/>
                <a:sym typeface="Arial" pitchFamily="-110" charset="0"/>
              </a:defRPr>
            </a:lvl7pPr>
            <a:lvl8pPr marL="863936" algn="l" rtl="0" fontAlgn="base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F30617"/>
                </a:solidFill>
                <a:latin typeface="Arial" pitchFamily="-110" charset="0"/>
                <a:ea typeface="ヒラギノ角ゴ ProN W6" pitchFamily="-110" charset="-128"/>
                <a:cs typeface="ヒラギノ角ゴ ProN W6" pitchFamily="-110" charset="-128"/>
                <a:sym typeface="Arial" pitchFamily="-110" charset="0"/>
              </a:defRPr>
            </a:lvl8pPr>
            <a:lvl9pPr marL="1151914" algn="l" rtl="0" fontAlgn="base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F30617"/>
                </a:solidFill>
                <a:latin typeface="Arial" pitchFamily="-110" charset="0"/>
                <a:ea typeface="ヒラギノ角ゴ ProN W6" pitchFamily="-110" charset="-128"/>
                <a:cs typeface="ヒラギノ角ゴ ProN W6" pitchFamily="-110" charset="-128"/>
                <a:sym typeface="Arial" pitchFamily="-110" charset="0"/>
              </a:defRPr>
            </a:lvl9pPr>
          </a:lstStyle>
          <a:p>
            <a:r>
              <a:rPr lang="en-US" dirty="0" smtClean="0">
                <a:solidFill>
                  <a:srgbClr val="FF0000"/>
                </a:solidFill>
              </a:rPr>
              <a:t>CA</a:t>
            </a:r>
            <a:r>
              <a:rPr lang="en-US" dirty="0" smtClean="0">
                <a:solidFill>
                  <a:schemeClr val="accent2"/>
                </a:solidFill>
              </a:rPr>
              <a:t>NVAS by the Numbers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035208" y="1174663"/>
            <a:ext cx="1213794" cy="830997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4800" b="1" dirty="0" smtClean="0">
                <a:solidFill>
                  <a:srgbClr val="FFFFFF"/>
                </a:solidFill>
                <a:cs typeface="Arial" pitchFamily="34" charset="0"/>
              </a:rPr>
              <a:t>199</a:t>
            </a:r>
            <a:endParaRPr lang="en-US" sz="6000" b="1" dirty="0">
              <a:solidFill>
                <a:srgbClr val="FFFFFF"/>
              </a:solidFill>
              <a:cs typeface="Arial" pitchFamily="34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6790043" y="927447"/>
            <a:ext cx="56980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b="1" dirty="0">
                <a:solidFill>
                  <a:srgbClr val="000000">
                    <a:lumMod val="65000"/>
                    <a:lumOff val="35000"/>
                  </a:srgbClr>
                </a:solidFill>
                <a:cs typeface="Arial" pitchFamily="34" charset="0"/>
              </a:rPr>
              <a:t>3</a:t>
            </a:r>
            <a:endParaRPr lang="en-US" sz="4400" b="1" dirty="0">
              <a:solidFill>
                <a:srgbClr val="000000">
                  <a:lumMod val="65000"/>
                  <a:lumOff val="35000"/>
                </a:srgbClr>
              </a:solidFill>
              <a:cs typeface="Arial" pitchFamily="34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6543638" y="1697941"/>
            <a:ext cx="1684124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Arial" pitchFamily="34" charset="0"/>
                <a:cs typeface="Arial" pitchFamily="34" charset="0"/>
              </a:rPr>
              <a:t>J&amp;J Contributed Modules with </a:t>
            </a:r>
          </a:p>
          <a:p>
            <a:endParaRPr lang="en-US" sz="1350" dirty="0">
              <a:solidFill>
                <a:srgbClr val="000000">
                  <a:lumMod val="65000"/>
                  <a:lumOff val="35000"/>
                </a:srgbClr>
              </a:solidFill>
              <a:latin typeface="Arial" pitchFamily="34" charset="0"/>
              <a:cs typeface="Arial" pitchFamily="34" charset="0"/>
            </a:endParaRPr>
          </a:p>
          <a:p>
            <a:endParaRPr lang="en-US" sz="1350" dirty="0" smtClean="0">
              <a:solidFill>
                <a:srgbClr val="000000">
                  <a:lumMod val="65000"/>
                  <a:lumOff val="35000"/>
                </a:srgbClr>
              </a:solidFill>
              <a:latin typeface="Arial" pitchFamily="34" charset="0"/>
              <a:cs typeface="Arial" pitchFamily="34" charset="0"/>
            </a:endParaRPr>
          </a:p>
          <a:p>
            <a:r>
              <a:rPr lang="en-US" sz="135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Arial" pitchFamily="34" charset="0"/>
                <a:cs typeface="Arial" pitchFamily="34" charset="0"/>
              </a:rPr>
              <a:t>reported installs…</a:t>
            </a:r>
          </a:p>
          <a:p>
            <a:r>
              <a:rPr lang="en-US" sz="1350" dirty="0">
                <a:solidFill>
                  <a:srgbClr val="000000">
                    <a:lumMod val="65000"/>
                    <a:lumOff val="35000"/>
                  </a:srgbClr>
                </a:solidFill>
                <a:latin typeface="Arial" pitchFamily="34" charset="0"/>
                <a:cs typeface="Arial" pitchFamily="34" charset="0"/>
              </a:rPr>
              <a:t>s</a:t>
            </a:r>
            <a:r>
              <a:rPr lang="en-US" sz="135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Arial" pitchFamily="34" charset="0"/>
                <a:cs typeface="Arial" pitchFamily="34" charset="0"/>
              </a:rPr>
              <a:t>o far</a:t>
            </a:r>
            <a:endParaRPr lang="en-US" sz="1350" dirty="0">
              <a:solidFill>
                <a:srgbClr val="000000">
                  <a:lumMod val="65000"/>
                  <a:lumOff val="35000"/>
                </a:srgbClr>
              </a:solidFill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10" name="Chart 9"/>
          <p:cNvGraphicFramePr/>
          <p:nvPr>
            <p:extLst>
              <p:ext uri="{D42A27DB-BD31-4B8C-83A1-F6EECF244321}">
                <p14:modId xmlns:p14="http://schemas.microsoft.com/office/powerpoint/2010/main" val="3216195071"/>
              </p:ext>
            </p:extLst>
          </p:nvPr>
        </p:nvGraphicFramePr>
        <p:xfrm>
          <a:off x="2246759" y="1385117"/>
          <a:ext cx="4081541" cy="163478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7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4812" y="2998409"/>
            <a:ext cx="2200240" cy="2032471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387510" y="4184990"/>
            <a:ext cx="202789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 smtClean="0">
                <a:solidFill>
                  <a:schemeClr val="bg1"/>
                </a:solidFill>
                <a:cs typeface="Arial" pitchFamily="34" charset="0"/>
              </a:rPr>
              <a:t>User Stories</a:t>
            </a:r>
            <a:br>
              <a:rPr lang="en-US" sz="1350" dirty="0" smtClean="0">
                <a:solidFill>
                  <a:schemeClr val="bg1"/>
                </a:solidFill>
                <a:cs typeface="Arial" pitchFamily="34" charset="0"/>
              </a:rPr>
            </a:br>
            <a:r>
              <a:rPr lang="en-US" sz="1350" dirty="0" smtClean="0">
                <a:solidFill>
                  <a:schemeClr val="bg1"/>
                </a:solidFill>
                <a:cs typeface="Arial" pitchFamily="34" charset="0"/>
              </a:rPr>
              <a:t>Completed</a:t>
            </a:r>
            <a:endParaRPr lang="en-US" sz="135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67576" y="3529489"/>
            <a:ext cx="1786066" cy="71570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4051" b="1" dirty="0" smtClean="0">
                <a:solidFill>
                  <a:srgbClr val="FFFFFF"/>
                </a:solidFill>
                <a:cs typeface="Arial" pitchFamily="34" charset="0"/>
              </a:rPr>
              <a:t>2,400+</a:t>
            </a:r>
            <a:endParaRPr lang="en-US" sz="4051" b="1" dirty="0">
              <a:solidFill>
                <a:srgbClr val="FFFFFF"/>
              </a:solidFill>
              <a:cs typeface="Arial" pitchFamily="34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2482179" y="5071968"/>
            <a:ext cx="3966682" cy="1194694"/>
          </a:xfrm>
          <a:prstGeom prst="rect">
            <a:avLst/>
          </a:prstGeom>
          <a:solidFill>
            <a:schemeClr val="tx1">
              <a:lumMod val="75000"/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779772" y="4296675"/>
            <a:ext cx="2310435" cy="615553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5F5F5F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Decrease in site</a:t>
            </a:r>
          </a:p>
          <a:p>
            <a:r>
              <a:rPr lang="en-US" b="1" dirty="0">
                <a:solidFill>
                  <a:srgbClr val="5F5F5F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t</a:t>
            </a:r>
            <a:r>
              <a:rPr lang="en-US" b="1" dirty="0" smtClean="0">
                <a:solidFill>
                  <a:srgbClr val="5F5F5F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ime to market</a:t>
            </a:r>
          </a:p>
        </p:txBody>
      </p:sp>
      <p:sp>
        <p:nvSpPr>
          <p:cNvPr id="43" name="Rectangle 42"/>
          <p:cNvSpPr/>
          <p:nvPr/>
        </p:nvSpPr>
        <p:spPr>
          <a:xfrm>
            <a:off x="418509" y="5054522"/>
            <a:ext cx="2063670" cy="1212140"/>
          </a:xfrm>
          <a:prstGeom prst="rect">
            <a:avLst/>
          </a:prstGeom>
          <a:solidFill>
            <a:schemeClr val="tx1">
              <a:lumMod val="60000"/>
              <a:lumOff val="40000"/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476233" y="5551057"/>
            <a:ext cx="16824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  <a:cs typeface="Arial" pitchFamily="34" charset="0"/>
              </a:rPr>
              <a:t>Decreased site development costs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485952" y="5079540"/>
            <a:ext cx="904415" cy="523220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FFFFFF"/>
                </a:solidFill>
                <a:cs typeface="Arial" pitchFamily="34" charset="0"/>
              </a:rPr>
              <a:t>59%</a:t>
            </a:r>
            <a:endParaRPr lang="en-US" sz="2800" b="1" dirty="0">
              <a:solidFill>
                <a:srgbClr val="FFFFFF"/>
              </a:solidFill>
              <a:cs typeface="Arial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2759655" y="3444380"/>
            <a:ext cx="1454244" cy="9233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t">
            <a:spAutoFit/>
          </a:bodyPr>
          <a:lstStyle/>
          <a:p>
            <a:r>
              <a:rPr lang="en-US" sz="5400" b="1" spc="-300" dirty="0" smtClean="0">
                <a:solidFill>
                  <a:srgbClr val="5F5F5F"/>
                </a:solidFill>
              </a:rPr>
              <a:t>50%</a:t>
            </a:r>
            <a:endParaRPr lang="en-US" sz="6600" spc="-300" dirty="0">
              <a:solidFill>
                <a:srgbClr val="5F5F5F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6460579" y="2024203"/>
            <a:ext cx="162576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 dirty="0" smtClean="0">
                <a:solidFill>
                  <a:srgbClr val="000000">
                    <a:lumMod val="65000"/>
                    <a:lumOff val="35000"/>
                  </a:srgbClr>
                </a:solidFill>
                <a:cs typeface="Arial" pitchFamily="34" charset="0"/>
              </a:rPr>
              <a:t>1000+</a:t>
            </a:r>
            <a:endParaRPr lang="en-US" sz="3200" b="1" dirty="0">
              <a:solidFill>
                <a:srgbClr val="000000">
                  <a:lumMod val="65000"/>
                  <a:lumOff val="35000"/>
                </a:srgbClr>
              </a:solidFill>
              <a:cs typeface="Arial" pitchFamily="34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204270" y="5874921"/>
            <a:ext cx="34014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  <a:cs typeface="Arial" pitchFamily="34" charset="0"/>
              </a:rPr>
              <a:t>Total </a:t>
            </a:r>
            <a:r>
              <a:rPr lang="en-US" sz="2000" b="1" dirty="0">
                <a:solidFill>
                  <a:schemeClr val="bg1"/>
                </a:solidFill>
                <a:cs typeface="Arial" pitchFamily="34" charset="0"/>
              </a:rPr>
              <a:t>l</a:t>
            </a:r>
            <a:r>
              <a:rPr lang="en-US" sz="2000" b="1" dirty="0" smtClean="0">
                <a:solidFill>
                  <a:schemeClr val="bg1"/>
                </a:solidFill>
                <a:cs typeface="Arial" pitchFamily="34" charset="0"/>
              </a:rPr>
              <a:t>ines of code</a:t>
            </a:r>
            <a:endParaRPr 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616505" y="5022255"/>
            <a:ext cx="15335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b="1" dirty="0" smtClean="0">
                <a:solidFill>
                  <a:schemeClr val="bg1"/>
                </a:solidFill>
              </a:rPr>
              <a:t>797K</a:t>
            </a:r>
          </a:p>
          <a:p>
            <a:pPr algn="ctr"/>
            <a:r>
              <a:rPr lang="en-US" sz="1000" b="1" dirty="0" smtClean="0">
                <a:solidFill>
                  <a:schemeClr val="bg1"/>
                </a:solidFill>
              </a:rPr>
              <a:t>(103k custom code)</a:t>
            </a:r>
            <a:endParaRPr lang="en-US" sz="10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6460580" y="5071969"/>
            <a:ext cx="1983992" cy="1194694"/>
          </a:xfrm>
          <a:prstGeom prst="rect">
            <a:avLst/>
          </a:prstGeom>
          <a:solidFill>
            <a:schemeClr val="bg1">
              <a:lumMod val="85000"/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graphicFrame>
        <p:nvGraphicFramePr>
          <p:cNvPr id="3" name="Chart 2"/>
          <p:cNvGraphicFramePr/>
          <p:nvPr>
            <p:extLst>
              <p:ext uri="{D42A27DB-BD31-4B8C-83A1-F6EECF244321}">
                <p14:modId xmlns:p14="http://schemas.microsoft.com/office/powerpoint/2010/main" val="2391778472"/>
              </p:ext>
            </p:extLst>
          </p:nvPr>
        </p:nvGraphicFramePr>
        <p:xfrm>
          <a:off x="6377036" y="2857840"/>
          <a:ext cx="2209960" cy="35427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sp>
        <p:nvSpPr>
          <p:cNvPr id="24" name="TextBox 23"/>
          <p:cNvSpPr txBox="1"/>
          <p:nvPr/>
        </p:nvSpPr>
        <p:spPr>
          <a:xfrm>
            <a:off x="7037082" y="3517937"/>
            <a:ext cx="954107" cy="923330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5400" b="1" dirty="0" smtClean="0">
                <a:solidFill>
                  <a:srgbClr val="FFFFFF"/>
                </a:solidFill>
                <a:cs typeface="Arial" pitchFamily="34" charset="0"/>
              </a:rPr>
              <a:t>70</a:t>
            </a:r>
            <a:endParaRPr lang="en-US" sz="5400" b="1" dirty="0">
              <a:solidFill>
                <a:srgbClr val="FFFFFF"/>
              </a:solidFill>
              <a:cs typeface="Arial" pitchFamily="34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791775" y="4910844"/>
            <a:ext cx="1338829" cy="923330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5400" b="1" dirty="0" smtClean="0">
                <a:solidFill>
                  <a:srgbClr val="FFFFFF"/>
                </a:solidFill>
                <a:cs typeface="Arial" pitchFamily="34" charset="0"/>
              </a:rPr>
              <a:t>200</a:t>
            </a:r>
            <a:endParaRPr lang="en-US" sz="5400" b="1" dirty="0">
              <a:solidFill>
                <a:srgbClr val="FFFFFF"/>
              </a:solidFill>
              <a:cs typeface="Arial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6908713" y="5604873"/>
            <a:ext cx="1082348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8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Sites by </a:t>
            </a:r>
          </a:p>
          <a:p>
            <a:pPr algn="ctr"/>
            <a:r>
              <a:rPr lang="en-US" sz="18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year end</a:t>
            </a:r>
            <a:endParaRPr lang="en-US" sz="18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6614388" y="4273181"/>
            <a:ext cx="1693604" cy="646331"/>
          </a:xfrm>
          <a:prstGeom prst="rect">
            <a:avLst/>
          </a:prstGeom>
          <a:noFill/>
          <a:effectLst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80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CANVAS Sites</a:t>
            </a:r>
          </a:p>
          <a:p>
            <a:pPr algn="ctr"/>
            <a:r>
              <a:rPr lang="en-US" sz="1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Launched</a:t>
            </a:r>
            <a:endParaRPr lang="en-US" sz="180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055" name="Picture 7" descr="http://3.bp.blogspot.com/-OJX9p7DZu-8/Umg-XkxQQCI/AAAAAAAAQqw/AN7IThoqT0Q/s320/007.png"/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90207" y="3353627"/>
            <a:ext cx="1315604" cy="1718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832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Goals and Guiding Principles 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08300" y="1295400"/>
            <a:ext cx="3657600" cy="685800"/>
          </a:xfrm>
        </p:spPr>
        <p:txBody>
          <a:bodyPr>
            <a:normAutofit lnSpcReduction="10000"/>
          </a:bodyPr>
          <a:lstStyle/>
          <a:p>
            <a:pPr marL="0" indent="0">
              <a:spcBef>
                <a:spcPts val="984"/>
              </a:spcBef>
              <a:buNone/>
            </a:pPr>
            <a:r>
              <a:rPr lang="en-US" sz="2400" dirty="0" smtClean="0">
                <a:solidFill>
                  <a:schemeClr val="tx1">
                    <a:lumMod val="75000"/>
                  </a:schemeClr>
                </a:solidFill>
              </a:rPr>
              <a:t>Keep Global Brand sites upgraded</a:t>
            </a:r>
            <a:endParaRPr lang="en-US" sz="2200" dirty="0">
              <a:solidFill>
                <a:schemeClr val="tx1">
                  <a:lumMod val="75000"/>
                </a:schemeClr>
              </a:solidFill>
            </a:endParaRPr>
          </a:p>
          <a:p>
            <a:pPr>
              <a:spcBef>
                <a:spcPts val="984"/>
              </a:spcBef>
            </a:pPr>
            <a:endParaRPr lang="en-US" sz="2400" dirty="0">
              <a:solidFill>
                <a:srgbClr val="FF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24000" y="1066800"/>
            <a:ext cx="780045" cy="1041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24000" y="4953000"/>
            <a:ext cx="977900" cy="977900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2819400" y="5181600"/>
            <a:ext cx="4876800" cy="685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984"/>
              </a:spcBef>
              <a:buNone/>
            </a:pPr>
            <a:r>
              <a:rPr lang="en-US" sz="2400" b="0" dirty="0">
                <a:solidFill>
                  <a:srgbClr val="434343"/>
                </a:solidFill>
              </a:rPr>
              <a:t>P</a:t>
            </a:r>
            <a:r>
              <a:rPr lang="en-US" sz="2400" b="0" smtClean="0">
                <a:solidFill>
                  <a:srgbClr val="434343"/>
                </a:solidFill>
              </a:rPr>
              <a:t>roduction </a:t>
            </a:r>
            <a:r>
              <a:rPr lang="en-US" sz="2400" b="0" dirty="0" smtClean="0">
                <a:solidFill>
                  <a:srgbClr val="434343"/>
                </a:solidFill>
              </a:rPr>
              <a:t>feedback loop </a:t>
            </a:r>
            <a:endParaRPr lang="en-US" sz="2400" b="0" dirty="0">
              <a:solidFill>
                <a:srgbClr val="434343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47800" y="2209800"/>
            <a:ext cx="1130300" cy="1115296"/>
          </a:xfrm>
          <a:prstGeom prst="rect">
            <a:avLst/>
          </a:prstGeom>
        </p:spPr>
      </p:pic>
      <p:sp>
        <p:nvSpPr>
          <p:cNvPr id="11" name="Content Placeholder 2"/>
          <p:cNvSpPr txBox="1">
            <a:spLocks/>
          </p:cNvSpPr>
          <p:nvPr/>
        </p:nvSpPr>
        <p:spPr>
          <a:xfrm>
            <a:off x="2819400" y="2590800"/>
            <a:ext cx="4876800" cy="685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984"/>
              </a:spcBef>
              <a:buFont typeface="Arial" pitchFamily="34" charset="0"/>
              <a:buNone/>
            </a:pPr>
            <a:r>
              <a:rPr lang="en-US" sz="2400" b="0" dirty="0" smtClean="0">
                <a:solidFill>
                  <a:srgbClr val="434343"/>
                </a:solidFill>
              </a:rPr>
              <a:t>Enable seamless operation</a:t>
            </a:r>
            <a:endParaRPr lang="en-US" sz="2200" b="0" dirty="0" smtClean="0">
              <a:solidFill>
                <a:srgbClr val="434343"/>
              </a:solidFill>
            </a:endParaRPr>
          </a:p>
          <a:p>
            <a:pPr>
              <a:spcBef>
                <a:spcPts val="984"/>
              </a:spcBef>
            </a:pPr>
            <a:endParaRPr lang="en-US" sz="2400" dirty="0">
              <a:solidFill>
                <a:srgbClr val="FF0000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47800" y="3657600"/>
            <a:ext cx="1143000" cy="1107908"/>
          </a:xfrm>
          <a:prstGeom prst="rect">
            <a:avLst/>
          </a:prstGeom>
        </p:spPr>
      </p:pic>
      <p:sp>
        <p:nvSpPr>
          <p:cNvPr id="14" name="Content Placeholder 2"/>
          <p:cNvSpPr txBox="1">
            <a:spLocks/>
          </p:cNvSpPr>
          <p:nvPr/>
        </p:nvSpPr>
        <p:spPr>
          <a:xfrm>
            <a:off x="2819400" y="3962400"/>
            <a:ext cx="4876800" cy="685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984"/>
              </a:spcBef>
              <a:buFont typeface="Arial" pitchFamily="34" charset="0"/>
              <a:buNone/>
            </a:pPr>
            <a:r>
              <a:rPr lang="en-US" sz="2400" b="0" dirty="0" smtClean="0">
                <a:solidFill>
                  <a:srgbClr val="434343"/>
                </a:solidFill>
              </a:rPr>
              <a:t>Define “True Canvas”</a:t>
            </a:r>
            <a:endParaRPr lang="en-US" sz="2200" b="0" dirty="0" smtClean="0">
              <a:solidFill>
                <a:srgbClr val="434343"/>
              </a:solidFill>
            </a:endParaRPr>
          </a:p>
          <a:p>
            <a:pPr>
              <a:spcBef>
                <a:spcPts val="984"/>
              </a:spcBef>
            </a:pP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109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30617"/>
                </a:solidFill>
              </a:rPr>
              <a:t>Drupal in the EDC</a:t>
            </a:r>
            <a:endParaRPr lang="en-US" dirty="0">
              <a:solidFill>
                <a:srgbClr val="F30617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09914"/>
            <a:ext cx="8128000" cy="4525963"/>
          </a:xfrm>
        </p:spPr>
        <p:txBody>
          <a:bodyPr/>
          <a:lstStyle/>
          <a:p>
            <a:pPr marL="457200" indent="-457200"/>
            <a:r>
              <a:rPr lang="en-US" dirty="0" smtClean="0"/>
              <a:t>One Team Currently working with </a:t>
            </a:r>
            <a:r>
              <a:rPr lang="en-US" dirty="0" smtClean="0">
                <a:solidFill>
                  <a:srgbClr val="FF0000"/>
                </a:solidFill>
              </a:rPr>
              <a:t>CANVAS</a:t>
            </a:r>
          </a:p>
          <a:p>
            <a:pPr marL="457200" indent="-457200"/>
            <a:r>
              <a:rPr lang="en-US" dirty="0" smtClean="0"/>
              <a:t>Working on:</a:t>
            </a:r>
          </a:p>
          <a:p>
            <a:pPr marL="713232" lvl="1" indent="-457200"/>
            <a:r>
              <a:rPr lang="en-US" dirty="0" smtClean="0"/>
              <a:t>New Feature Requests for </a:t>
            </a:r>
            <a:r>
              <a:rPr lang="en-US" dirty="0" smtClean="0">
                <a:solidFill>
                  <a:schemeClr val="accent2"/>
                </a:solidFill>
              </a:rPr>
              <a:t>CANVAS</a:t>
            </a:r>
          </a:p>
          <a:p>
            <a:pPr marL="713232" lvl="1" indent="-457200"/>
            <a:r>
              <a:rPr lang="en-US" dirty="0" smtClean="0"/>
              <a:t>Master Template Sites</a:t>
            </a:r>
          </a:p>
          <a:p>
            <a:pPr marL="713232" lvl="1" indent="-457200"/>
            <a:r>
              <a:rPr lang="en-US" dirty="0" smtClean="0"/>
              <a:t>Clones</a:t>
            </a:r>
          </a:p>
          <a:p>
            <a:pPr marL="342900" indent="-342900"/>
            <a:r>
              <a:rPr lang="en-US" dirty="0" smtClean="0"/>
              <a:t>Second Team being spun up to work on the Pharmaceutical Platform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FUSION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marL="713232" lvl="1" indent="-457200"/>
            <a:endParaRPr lang="en-US" dirty="0"/>
          </a:p>
          <a:p>
            <a:pPr marL="457200" indent="-457200"/>
            <a:endParaRPr lang="en-US" b="1" dirty="0" smtClean="0"/>
          </a:p>
          <a:p>
            <a:pPr marL="713232" lvl="1" indent="-457200"/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706062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30617"/>
                </a:solidFill>
              </a:rPr>
              <a:t>Questions... ?</a:t>
            </a:r>
            <a:endParaRPr lang="en-US" dirty="0">
              <a:solidFill>
                <a:srgbClr val="F30617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09914"/>
            <a:ext cx="8128000" cy="4525963"/>
          </a:xfrm>
        </p:spPr>
        <p:txBody>
          <a:bodyPr/>
          <a:lstStyle/>
          <a:p>
            <a:pPr marL="256032" lvl="1" indent="0">
              <a:buNone/>
            </a:pPr>
            <a:endParaRPr lang="en-US" dirty="0"/>
          </a:p>
          <a:p>
            <a:pPr marL="457200" indent="-457200"/>
            <a:endParaRPr lang="en-US" b="1" dirty="0" smtClean="0"/>
          </a:p>
          <a:p>
            <a:pPr marL="713232" lvl="1" indent="-457200"/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824804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30617"/>
                </a:solidFill>
              </a:rPr>
              <a:t>Drupal Landscape</a:t>
            </a:r>
            <a:endParaRPr lang="en-US" dirty="0">
              <a:solidFill>
                <a:srgbClr val="F30617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81076"/>
            <a:ext cx="8128000" cy="4854802"/>
          </a:xfrm>
        </p:spPr>
        <p:txBody>
          <a:bodyPr/>
          <a:lstStyle/>
          <a:p>
            <a:r>
              <a:rPr lang="en-US" dirty="0" smtClean="0"/>
              <a:t>1800+ Drupal websites across the </a:t>
            </a:r>
            <a:r>
              <a:rPr lang="en-US" dirty="0" err="1" smtClean="0"/>
              <a:t>organisation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Consumer</a:t>
            </a:r>
          </a:p>
          <a:p>
            <a:endParaRPr lang="en-US" dirty="0"/>
          </a:p>
          <a:p>
            <a:r>
              <a:rPr lang="en-US" dirty="0" smtClean="0"/>
              <a:t>Pharmaceuticals</a:t>
            </a:r>
          </a:p>
          <a:p>
            <a:endParaRPr lang="en-US" dirty="0"/>
          </a:p>
          <a:p>
            <a:r>
              <a:rPr lang="en-US" dirty="0" smtClean="0"/>
              <a:t>Medical Devices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4150" y="3254619"/>
            <a:ext cx="2105025" cy="11261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6233" y="4974434"/>
            <a:ext cx="2592942" cy="3690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0964" y="4854866"/>
            <a:ext cx="1728786" cy="4886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8895" y="2319337"/>
            <a:ext cx="1890280" cy="56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0964" y="2146919"/>
            <a:ext cx="2214563" cy="7343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56259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30617"/>
                </a:solidFill>
              </a:rPr>
              <a:t>Challenges</a:t>
            </a:r>
            <a:endParaRPr lang="en-US" dirty="0">
              <a:solidFill>
                <a:srgbClr val="F30617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09914"/>
            <a:ext cx="8128000" cy="4525963"/>
          </a:xfrm>
        </p:spPr>
        <p:txBody>
          <a:bodyPr/>
          <a:lstStyle/>
          <a:p>
            <a:r>
              <a:rPr lang="en-US" dirty="0" smtClean="0"/>
              <a:t>Large amount of build vendors</a:t>
            </a:r>
          </a:p>
          <a:p>
            <a:r>
              <a:rPr lang="en-US" dirty="0" smtClean="0"/>
              <a:t>Large amount of creative agencies</a:t>
            </a:r>
          </a:p>
          <a:p>
            <a:r>
              <a:rPr lang="en-US" dirty="0" smtClean="0"/>
              <a:t>Large amount of hosting environments</a:t>
            </a:r>
          </a:p>
          <a:p>
            <a:endParaRPr lang="en-US" dirty="0" smtClean="0"/>
          </a:p>
          <a:p>
            <a:endParaRPr lang="en-US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7596" y="4352925"/>
            <a:ext cx="2466975" cy="184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Down Arrow 3"/>
          <p:cNvSpPr/>
          <p:nvPr/>
        </p:nvSpPr>
        <p:spPr bwMode="auto">
          <a:xfrm>
            <a:off x="3858767" y="3193542"/>
            <a:ext cx="484632" cy="978408"/>
          </a:xfrm>
          <a:prstGeom prst="downArrow">
            <a:avLst/>
          </a:prstGeom>
          <a:solidFill>
            <a:schemeClr val="accent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normalizeH="0" baseline="0" dirty="0" err="1" smtClean="0">
              <a:ln>
                <a:noFill/>
              </a:ln>
              <a:solidFill>
                <a:srgbClr val="FF0000"/>
              </a:solidFill>
              <a:effectLst/>
              <a:latin typeface="Arial" pitchFamily="-110" charset="0"/>
              <a:ea typeface="ヒラギノ角ゴ ProN W3" pitchFamily="-110" charset="-128"/>
              <a:cs typeface="ヒラギノ角ゴ ProN W3" pitchFamily="-110" charset="-128"/>
              <a:sym typeface="Arial" pitchFamily="-11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0723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30617"/>
                </a:solidFill>
              </a:rPr>
              <a:t>Solution</a:t>
            </a:r>
            <a:endParaRPr lang="en-US" dirty="0">
              <a:solidFill>
                <a:srgbClr val="F30617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09914"/>
            <a:ext cx="8128000" cy="4525963"/>
          </a:xfrm>
        </p:spPr>
        <p:txBody>
          <a:bodyPr/>
          <a:lstStyle/>
          <a:p>
            <a:r>
              <a:rPr lang="en-US" dirty="0" smtClean="0"/>
              <a:t>Create a single platform product for each sector which meets their needs</a:t>
            </a:r>
          </a:p>
          <a:p>
            <a:r>
              <a:rPr lang="en-US" dirty="0" smtClean="0"/>
              <a:t>For each sector:</a:t>
            </a:r>
          </a:p>
          <a:p>
            <a:endParaRPr lang="en-US" sz="1100" dirty="0" smtClean="0"/>
          </a:p>
          <a:p>
            <a:pPr lvl="1"/>
            <a:r>
              <a:rPr lang="en-US" dirty="0" smtClean="0"/>
              <a:t>All sites on the same version of Drupal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All sites on the same Drupal distribution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All sites in the same hosting environment</a:t>
            </a:r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3057524"/>
            <a:ext cx="1143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6086" y="4324349"/>
            <a:ext cx="1895475" cy="9841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56284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4136" y="191576"/>
            <a:ext cx="8231188" cy="984885"/>
          </a:xfrm>
        </p:spPr>
        <p:txBody>
          <a:bodyPr/>
          <a:lstStyle/>
          <a:p>
            <a:r>
              <a:rPr lang="en-GB" sz="3200" dirty="0" smtClean="0">
                <a:solidFill>
                  <a:srgbClr val="FF0000"/>
                </a:solidFill>
              </a:rPr>
              <a:t>Reducing Complexity in J&amp;J Consumer</a:t>
            </a:r>
            <a:br>
              <a:rPr lang="en-GB" sz="3200" dirty="0" smtClean="0">
                <a:solidFill>
                  <a:srgbClr val="FF0000"/>
                </a:solidFill>
              </a:rPr>
            </a:br>
            <a:endParaRPr lang="en-GB" sz="3200" dirty="0">
              <a:solidFill>
                <a:srgbClr val="FF0000"/>
              </a:solidFill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>
            <a:off x="4572000" y="932688"/>
            <a:ext cx="0" cy="5559552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1"/>
          <p:cNvGrpSpPr/>
          <p:nvPr/>
        </p:nvGrpSpPr>
        <p:grpSpPr>
          <a:xfrm>
            <a:off x="4868862" y="2402992"/>
            <a:ext cx="3951610" cy="358176"/>
            <a:chOff x="4191000" y="3946901"/>
            <a:chExt cx="3951610" cy="358176"/>
          </a:xfrm>
        </p:grpSpPr>
        <p:pic>
          <p:nvPicPr>
            <p:cNvPr id="23" name="Picture 3" descr="a.png"/>
            <p:cNvPicPr>
              <a:picLocks noChangeAspect="1"/>
            </p:cNvPicPr>
            <p:nvPr/>
          </p:nvPicPr>
          <p:blipFill>
            <a:blip r:embed="rId3" cstate="screen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28672" y="3946901"/>
              <a:ext cx="1894210" cy="3426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" name="Picture 3" descr="a.png"/>
            <p:cNvPicPr>
              <a:picLocks noChangeAspect="1"/>
            </p:cNvPicPr>
            <p:nvPr/>
          </p:nvPicPr>
          <p:blipFill>
            <a:blip r:embed="rId3" cstate="screen">
              <a:duotone>
                <a:prstClr val="black"/>
                <a:schemeClr val="bg2">
                  <a:lumMod val="50000"/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48400" y="3962400"/>
              <a:ext cx="1894210" cy="3426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" name="Picture 3" descr="a.png"/>
            <p:cNvPicPr>
              <a:picLocks noChangeAspect="1"/>
            </p:cNvPicPr>
            <p:nvPr/>
          </p:nvPicPr>
          <p:blipFill>
            <a:blip r:embed="rId3" cstate="screen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91000" y="3946901"/>
              <a:ext cx="1894210" cy="3426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5" name="Group 55"/>
          <p:cNvGrpSpPr/>
          <p:nvPr/>
        </p:nvGrpSpPr>
        <p:grpSpPr>
          <a:xfrm>
            <a:off x="308780" y="2401128"/>
            <a:ext cx="3951610" cy="358176"/>
            <a:chOff x="4191000" y="3946901"/>
            <a:chExt cx="3951610" cy="358176"/>
          </a:xfrm>
        </p:grpSpPr>
        <p:pic>
          <p:nvPicPr>
            <p:cNvPr id="57" name="Picture 3" descr="a.png"/>
            <p:cNvPicPr>
              <a:picLocks noChangeAspect="1"/>
            </p:cNvPicPr>
            <p:nvPr/>
          </p:nvPicPr>
          <p:blipFill>
            <a:blip r:embed="rId3" cstate="screen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28672" y="3946901"/>
              <a:ext cx="1894210" cy="3426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8" name="Picture 3" descr="a.png"/>
            <p:cNvPicPr>
              <a:picLocks noChangeAspect="1"/>
            </p:cNvPicPr>
            <p:nvPr/>
          </p:nvPicPr>
          <p:blipFill>
            <a:blip r:embed="rId3" cstate="screen">
              <a:duotone>
                <a:prstClr val="black"/>
                <a:schemeClr val="bg2">
                  <a:lumMod val="50000"/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48400" y="3962400"/>
              <a:ext cx="1894210" cy="3426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9" name="Picture 3" descr="a.png"/>
            <p:cNvPicPr>
              <a:picLocks noChangeAspect="1"/>
            </p:cNvPicPr>
            <p:nvPr/>
          </p:nvPicPr>
          <p:blipFill>
            <a:blip r:embed="rId3" cstate="screen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91000" y="3946901"/>
              <a:ext cx="1894210" cy="3426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60" name="Rectangle 59"/>
          <p:cNvSpPr/>
          <p:nvPr/>
        </p:nvSpPr>
        <p:spPr>
          <a:xfrm>
            <a:off x="4868862" y="3267952"/>
            <a:ext cx="3951610" cy="2554188"/>
          </a:xfrm>
          <a:prstGeom prst="rect">
            <a:avLst/>
          </a:prstGeom>
          <a:solidFill>
            <a:schemeClr val="bg1"/>
          </a:solidFill>
          <a:ln w="28575"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32214" y="908720"/>
            <a:ext cx="40209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rgbClr val="000000">
                    <a:lumMod val="65000"/>
                    <a:lumOff val="35000"/>
                  </a:srgbClr>
                </a:solidFill>
                <a:cs typeface="Calibri" panose="020F0502020204030204" pitchFamily="34" charset="0"/>
              </a:rPr>
              <a:t>Our Old Approach  </a:t>
            </a:r>
            <a:r>
              <a:rPr lang="en-US" sz="1400" dirty="0" smtClean="0">
                <a:solidFill>
                  <a:srgbClr val="000000">
                    <a:lumMod val="65000"/>
                    <a:lumOff val="35000"/>
                  </a:srgbClr>
                </a:solidFill>
                <a:cs typeface="Calibri" panose="020F0502020204030204" pitchFamily="34" charset="0"/>
              </a:rPr>
              <a:t>-  Website Build Projects</a:t>
            </a:r>
            <a:endParaRPr lang="en-US" sz="1600" dirty="0">
              <a:solidFill>
                <a:srgbClr val="000000">
                  <a:lumMod val="65000"/>
                  <a:lumOff val="35000"/>
                </a:srgbClr>
              </a:solidFill>
              <a:cs typeface="Calibri" panose="020F0502020204030204" pitchFamily="34" charset="0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4686287" y="906988"/>
            <a:ext cx="39613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rgbClr val="000000">
                    <a:lumMod val="65000"/>
                    <a:lumOff val="35000"/>
                  </a:srgbClr>
                </a:solidFill>
                <a:cs typeface="Calibri" panose="020F0502020204030204" pitchFamily="34" charset="0"/>
              </a:rPr>
              <a:t>Current State </a:t>
            </a:r>
            <a:r>
              <a:rPr lang="en-US" sz="1400" dirty="0" smtClean="0">
                <a:solidFill>
                  <a:srgbClr val="000000">
                    <a:lumMod val="65000"/>
                    <a:lumOff val="35000"/>
                  </a:srgbClr>
                </a:solidFill>
                <a:cs typeface="Calibri" panose="020F0502020204030204" pitchFamily="34" charset="0"/>
              </a:rPr>
              <a:t>– Digital Product Development</a:t>
            </a:r>
            <a:endParaRPr lang="en-US" sz="1600" dirty="0">
              <a:solidFill>
                <a:srgbClr val="000000">
                  <a:lumMod val="65000"/>
                  <a:lumOff val="35000"/>
                </a:srgbClr>
              </a:solidFill>
              <a:cs typeface="Calibri" panose="020F0502020204030204" pitchFamily="34" charset="0"/>
            </a:endParaRPr>
          </a:p>
        </p:txBody>
      </p:sp>
      <p:cxnSp>
        <p:nvCxnSpPr>
          <p:cNvPr id="81" name="Straight Arrow Connector 80"/>
          <p:cNvCxnSpPr/>
          <p:nvPr/>
        </p:nvCxnSpPr>
        <p:spPr>
          <a:xfrm>
            <a:off x="5004048" y="2746420"/>
            <a:ext cx="0" cy="52414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/>
          <p:nvPr/>
        </p:nvCxnSpPr>
        <p:spPr>
          <a:xfrm>
            <a:off x="5580112" y="2746420"/>
            <a:ext cx="0" cy="52414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/>
          <p:nvPr/>
        </p:nvCxnSpPr>
        <p:spPr>
          <a:xfrm>
            <a:off x="6084168" y="2746420"/>
            <a:ext cx="0" cy="52414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/>
          <p:nvPr/>
        </p:nvCxnSpPr>
        <p:spPr>
          <a:xfrm>
            <a:off x="6617720" y="2746420"/>
            <a:ext cx="0" cy="52414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/>
          <p:nvPr/>
        </p:nvCxnSpPr>
        <p:spPr>
          <a:xfrm>
            <a:off x="7107028" y="2746420"/>
            <a:ext cx="0" cy="52414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/>
          <p:nvPr/>
        </p:nvCxnSpPr>
        <p:spPr>
          <a:xfrm>
            <a:off x="7638848" y="2746420"/>
            <a:ext cx="0" cy="52414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/>
          <p:nvPr/>
        </p:nvCxnSpPr>
        <p:spPr>
          <a:xfrm>
            <a:off x="8142904" y="2746420"/>
            <a:ext cx="0" cy="52414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/>
          <p:nvPr/>
        </p:nvCxnSpPr>
        <p:spPr>
          <a:xfrm>
            <a:off x="8661708" y="2746420"/>
            <a:ext cx="0" cy="52414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/>
          <p:cNvSpPr txBox="1"/>
          <p:nvPr/>
        </p:nvSpPr>
        <p:spPr>
          <a:xfrm>
            <a:off x="166812" y="1383184"/>
            <a:ext cx="426117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  <a:cs typeface="Calibri" panose="020F0502020204030204" pitchFamily="34" charset="0"/>
              </a:rPr>
              <a:t>Brand creative agencies design sites ‘from scratch’ which are developed by a limited</a:t>
            </a:r>
            <a:r>
              <a:rPr lang="en-US" sz="1400" dirty="0">
                <a:solidFill>
                  <a:srgbClr val="000000"/>
                </a:solidFill>
                <a:cs typeface="Calibri" panose="020F0502020204030204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cs typeface="Calibri" panose="020F0502020204030204" pitchFamily="34" charset="0"/>
              </a:rPr>
              <a:t>set of build partners, resulting in costly, hard to maintain sites</a:t>
            </a:r>
            <a:endParaRPr lang="en-US" sz="1400" dirty="0">
              <a:solidFill>
                <a:srgbClr val="000000"/>
              </a:solidFill>
              <a:cs typeface="Calibri" panose="020F0502020204030204" pitchFamily="34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4716016" y="1385012"/>
            <a:ext cx="426117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cs typeface="Calibri" panose="020F0502020204030204" pitchFamily="34" charset="0"/>
              </a:rPr>
              <a:t>B</a:t>
            </a:r>
            <a:r>
              <a:rPr lang="en-US" sz="1400" dirty="0" smtClean="0">
                <a:solidFill>
                  <a:srgbClr val="000000"/>
                </a:solidFill>
                <a:cs typeface="Calibri" panose="020F0502020204030204" pitchFamily="34" charset="0"/>
              </a:rPr>
              <a:t>rand creative agencies utilize and evolve a design framework and have sites built on the platform by internal J&amp;J teams augmented by trained partners </a:t>
            </a:r>
            <a:endParaRPr lang="en-US" sz="1400" dirty="0">
              <a:solidFill>
                <a:srgbClr val="000000"/>
              </a:solidFill>
              <a:cs typeface="Calibri" panose="020F0502020204030204" pitchFamily="34" charset="0"/>
            </a:endParaRPr>
          </a:p>
        </p:txBody>
      </p:sp>
      <p:cxnSp>
        <p:nvCxnSpPr>
          <p:cNvPr id="39" name="Straight Connector 38"/>
          <p:cNvCxnSpPr/>
          <p:nvPr/>
        </p:nvCxnSpPr>
        <p:spPr>
          <a:xfrm>
            <a:off x="737997" y="2262003"/>
            <a:ext cx="0" cy="587653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1259632" y="2257112"/>
            <a:ext cx="0" cy="587653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1763688" y="2257112"/>
            <a:ext cx="0" cy="587653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2282492" y="2257112"/>
            <a:ext cx="0" cy="587653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2801296" y="2257112"/>
            <a:ext cx="0" cy="587653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3318368" y="2257112"/>
            <a:ext cx="0" cy="587653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3837172" y="2257112"/>
            <a:ext cx="0" cy="587653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Picture 46"/>
          <p:cNvPicPr>
            <a:picLocks noChangeAspect="1"/>
          </p:cNvPicPr>
          <p:nvPr/>
        </p:nvPicPr>
        <p:blipFill>
          <a:blip r:embed="rId4" cstate="screen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68651" y="4625305"/>
            <a:ext cx="587296" cy="587296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 rotWithShape="1">
          <a:blip r:embed="rId5" cstate="screen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43871" y="4576116"/>
            <a:ext cx="658936" cy="636485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 rotWithShape="1">
          <a:blip r:embed="rId6" cstate="screen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89699" y="4594865"/>
            <a:ext cx="650943" cy="636676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4763238" y="5206587"/>
            <a:ext cx="1398140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b="1" dirty="0" smtClean="0">
                <a:solidFill>
                  <a:srgbClr val="000000">
                    <a:lumMod val="75000"/>
                    <a:lumOff val="25000"/>
                  </a:srgbClr>
                </a:solidFill>
                <a:cs typeface="Calibri" panose="020F0502020204030204" pitchFamily="34" charset="0"/>
              </a:rPr>
              <a:t>J&amp;J Build Teams /</a:t>
            </a:r>
          </a:p>
          <a:p>
            <a:pPr algn="ctr"/>
            <a:r>
              <a:rPr lang="en-US" sz="1100" b="1" dirty="0" smtClean="0">
                <a:solidFill>
                  <a:srgbClr val="000000">
                    <a:lumMod val="75000"/>
                    <a:lumOff val="25000"/>
                  </a:srgbClr>
                </a:solidFill>
                <a:cs typeface="Calibri" panose="020F0502020204030204" pitchFamily="34" charset="0"/>
              </a:rPr>
              <a:t>Trained  </a:t>
            </a:r>
            <a:r>
              <a:rPr lang="en-US" sz="1100" b="1" dirty="0">
                <a:solidFill>
                  <a:srgbClr val="000000">
                    <a:lumMod val="75000"/>
                    <a:lumOff val="25000"/>
                  </a:srgbClr>
                </a:solidFill>
                <a:cs typeface="Calibri" panose="020F0502020204030204" pitchFamily="34" charset="0"/>
              </a:rPr>
              <a:t>Build</a:t>
            </a:r>
          </a:p>
          <a:p>
            <a:pPr algn="ctr"/>
            <a:r>
              <a:rPr lang="en-US" sz="1100" b="1" dirty="0">
                <a:solidFill>
                  <a:srgbClr val="000000">
                    <a:lumMod val="75000"/>
                    <a:lumOff val="25000"/>
                  </a:srgbClr>
                </a:solidFill>
                <a:cs typeface="Calibri" panose="020F0502020204030204" pitchFamily="34" charset="0"/>
              </a:rPr>
              <a:t>Partners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6121957" y="5215565"/>
            <a:ext cx="14237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b="1" dirty="0" smtClean="0">
                <a:solidFill>
                  <a:srgbClr val="000000">
                    <a:lumMod val="75000"/>
                    <a:lumOff val="25000"/>
                  </a:srgbClr>
                </a:solidFill>
                <a:cs typeface="Calibri" panose="020F0502020204030204" pitchFamily="34" charset="0"/>
              </a:rPr>
              <a:t> Hosted on Acquia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7495692" y="5215565"/>
            <a:ext cx="132760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b="1" dirty="0" smtClean="0">
                <a:solidFill>
                  <a:srgbClr val="000000">
                    <a:lumMod val="75000"/>
                    <a:lumOff val="25000"/>
                  </a:srgbClr>
                </a:solidFill>
                <a:cs typeface="Calibri" panose="020F0502020204030204" pitchFamily="34" charset="0"/>
              </a:rPr>
              <a:t>Trained Creative </a:t>
            </a:r>
            <a:endParaRPr lang="en-US" sz="1100" b="1" dirty="0">
              <a:solidFill>
                <a:srgbClr val="000000">
                  <a:lumMod val="75000"/>
                  <a:lumOff val="25000"/>
                </a:srgbClr>
              </a:solidFill>
              <a:cs typeface="Calibri" panose="020F0502020204030204" pitchFamily="34" charset="0"/>
            </a:endParaRPr>
          </a:p>
          <a:p>
            <a:pPr algn="ctr"/>
            <a:r>
              <a:rPr lang="en-US" sz="1100" b="1" dirty="0">
                <a:solidFill>
                  <a:srgbClr val="000000">
                    <a:lumMod val="75000"/>
                    <a:lumOff val="25000"/>
                  </a:srgbClr>
                </a:solidFill>
                <a:cs typeface="Calibri" panose="020F0502020204030204" pitchFamily="34" charset="0"/>
              </a:rPr>
              <a:t>Agencies</a:t>
            </a:r>
          </a:p>
        </p:txBody>
      </p:sp>
      <p:graphicFrame>
        <p:nvGraphicFramePr>
          <p:cNvPr id="70" name="Diagram 69"/>
          <p:cNvGraphicFramePr/>
          <p:nvPr>
            <p:extLst>
              <p:ext uri="{D42A27DB-BD31-4B8C-83A1-F6EECF244321}">
                <p14:modId xmlns:p14="http://schemas.microsoft.com/office/powerpoint/2010/main" val="2734389991"/>
              </p:ext>
            </p:extLst>
          </p:nvPr>
        </p:nvGraphicFramePr>
        <p:xfrm>
          <a:off x="-468560" y="3062848"/>
          <a:ext cx="5491430" cy="36609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pSp>
        <p:nvGrpSpPr>
          <p:cNvPr id="8" name="Group 8"/>
          <p:cNvGrpSpPr/>
          <p:nvPr/>
        </p:nvGrpSpPr>
        <p:grpSpPr>
          <a:xfrm>
            <a:off x="657601" y="3607023"/>
            <a:ext cx="1034257" cy="880932"/>
            <a:chOff x="703963" y="3602321"/>
            <a:chExt cx="1034257" cy="880932"/>
          </a:xfrm>
        </p:grpSpPr>
        <p:pic>
          <p:nvPicPr>
            <p:cNvPr id="71" name="Picture 70"/>
            <p:cNvPicPr>
              <a:picLocks noChangeAspect="1"/>
            </p:cNvPicPr>
            <p:nvPr/>
          </p:nvPicPr>
          <p:blipFill>
            <a:blip r:embed="rId12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37974" y="3602321"/>
              <a:ext cx="457200" cy="471664"/>
            </a:xfrm>
            <a:prstGeom prst="rect">
              <a:avLst/>
            </a:prstGeom>
          </p:spPr>
        </p:pic>
        <p:sp>
          <p:nvSpPr>
            <p:cNvPr id="77" name="TextBox 76"/>
            <p:cNvSpPr txBox="1"/>
            <p:nvPr/>
          </p:nvSpPr>
          <p:spPr>
            <a:xfrm>
              <a:off x="703963" y="4067755"/>
              <a:ext cx="1034257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Limited Build</a:t>
              </a:r>
            </a:p>
            <a:p>
              <a:r>
                <a:rPr lang="en-US" sz="105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Partners</a:t>
              </a:r>
              <a:endPara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2764553" y="3607023"/>
            <a:ext cx="1696298" cy="735402"/>
            <a:chOff x="2790622" y="3584574"/>
            <a:chExt cx="1696298" cy="735402"/>
          </a:xfrm>
        </p:grpSpPr>
        <p:pic>
          <p:nvPicPr>
            <p:cNvPr id="72" name="Picture 71"/>
            <p:cNvPicPr>
              <a:picLocks noChangeAspect="1"/>
            </p:cNvPicPr>
            <p:nvPr/>
          </p:nvPicPr>
          <p:blipFill rotWithShape="1">
            <a:blip r:embed="rId13" cstate="screen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150662" y="3584574"/>
              <a:ext cx="496182" cy="507158"/>
            </a:xfrm>
            <a:prstGeom prst="rect">
              <a:avLst/>
            </a:prstGeom>
          </p:spPr>
        </p:pic>
        <p:sp>
          <p:nvSpPr>
            <p:cNvPr id="78" name="TextBox 77"/>
            <p:cNvSpPr txBox="1"/>
            <p:nvPr/>
          </p:nvSpPr>
          <p:spPr>
            <a:xfrm>
              <a:off x="2790622" y="4066060"/>
              <a:ext cx="1696298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100+ Creative Agencies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710502" y="5215498"/>
            <a:ext cx="1268296" cy="685516"/>
            <a:chOff x="1710502" y="5301208"/>
            <a:chExt cx="1268296" cy="685516"/>
          </a:xfrm>
        </p:grpSpPr>
        <p:pic>
          <p:nvPicPr>
            <p:cNvPr id="73" name="Picture 72"/>
            <p:cNvPicPr>
              <a:picLocks noChangeAspect="1"/>
            </p:cNvPicPr>
            <p:nvPr/>
          </p:nvPicPr>
          <p:blipFill rotWithShape="1">
            <a:blip r:embed="rId14" cstate="screen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046428" y="5301208"/>
              <a:ext cx="476174" cy="473196"/>
            </a:xfrm>
            <a:prstGeom prst="rect">
              <a:avLst/>
            </a:prstGeom>
          </p:spPr>
        </p:pic>
        <p:sp>
          <p:nvSpPr>
            <p:cNvPr id="79" name="TextBox 78"/>
            <p:cNvSpPr txBox="1"/>
            <p:nvPr/>
          </p:nvSpPr>
          <p:spPr>
            <a:xfrm>
              <a:off x="1710502" y="5732808"/>
              <a:ext cx="1268296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70 Hosting </a:t>
              </a:r>
              <a:r>
                <a:rPr lang="en-US" sz="1050" b="1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Envs</a:t>
              </a:r>
              <a:r>
                <a:rPr lang="en-US" sz="105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</a:t>
              </a:r>
              <a:endPara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1116644" y="4243719"/>
            <a:ext cx="23262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chemeClr val="accent3"/>
                </a:solidFill>
              </a:rPr>
              <a:t>Proliferation of </a:t>
            </a:r>
          </a:p>
          <a:p>
            <a:pPr algn="ctr"/>
            <a:r>
              <a:rPr lang="en-US" sz="1200" b="1" dirty="0" smtClean="0">
                <a:solidFill>
                  <a:schemeClr val="accent3"/>
                </a:solidFill>
              </a:rPr>
              <a:t>Platform &amp; Hosting Solutions</a:t>
            </a:r>
          </a:p>
          <a:p>
            <a:pPr algn="ctr"/>
            <a:r>
              <a:rPr lang="en-US" sz="1200" b="1" dirty="0" smtClean="0">
                <a:solidFill>
                  <a:schemeClr val="accent3"/>
                </a:solidFill>
              </a:rPr>
              <a:t>With sub-optimal learning</a:t>
            </a:r>
            <a:endParaRPr lang="en-US" sz="1200" b="1" dirty="0">
              <a:solidFill>
                <a:schemeClr val="accent3"/>
              </a:solidFill>
            </a:endParaRPr>
          </a:p>
        </p:txBody>
      </p:sp>
      <p:pic>
        <p:nvPicPr>
          <p:cNvPr id="1026" name="Picture 2" descr="C:\Users\admin\AppData\Local\Microsoft\Windows\Temporary Internet Files\Content.Outlook\YV72KOBC\Canvas-Logo (2).jpg"/>
          <p:cNvPicPr>
            <a:picLocks noChangeAspect="1" noChangeArrowheads="1"/>
          </p:cNvPicPr>
          <p:nvPr/>
        </p:nvPicPr>
        <p:blipFill rotWithShape="1"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7611" b="43806"/>
          <a:stretch/>
        </p:blipFill>
        <p:spPr bwMode="auto">
          <a:xfrm>
            <a:off x="6529409" y="3610035"/>
            <a:ext cx="1759393" cy="542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50579" y="3631077"/>
            <a:ext cx="680882" cy="680882"/>
          </a:xfrm>
          <a:prstGeom prst="rect">
            <a:avLst/>
          </a:prstGeom>
        </p:spPr>
      </p:pic>
      <p:pic>
        <p:nvPicPr>
          <p:cNvPr id="3076" name="Picture 4" descr="http://cdn.shopify.com/s/files/1/0355/8941/products/BANDAID.png"/>
          <p:cNvPicPr>
            <a:picLocks noChangeAspect="1" noChangeArrowheads="1"/>
          </p:cNvPicPr>
          <p:nvPr/>
        </p:nvPicPr>
        <p:blipFill rotWithShape="1"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1800000" flipV="1">
            <a:off x="3396222" y="2492910"/>
            <a:ext cx="362571" cy="105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4824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3369" y="400846"/>
            <a:ext cx="8234362" cy="461665"/>
          </a:xfrm>
        </p:spPr>
        <p:txBody>
          <a:bodyPr/>
          <a:lstStyle/>
          <a:p>
            <a:r>
              <a:rPr lang="en-US" dirty="0" smtClean="0">
                <a:solidFill>
                  <a:schemeClr val="accent2"/>
                </a:solidFill>
              </a:rPr>
              <a:t>Meet CANVAS</a:t>
            </a:r>
            <a:endParaRPr lang="en-US" dirty="0">
              <a:solidFill>
                <a:schemeClr val="accent2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0990" y="1624080"/>
            <a:ext cx="4390409" cy="4390409"/>
          </a:xfrm>
          <a:prstGeom prst="rect">
            <a:avLst/>
          </a:prstGeom>
        </p:spPr>
      </p:pic>
      <p:sp>
        <p:nvSpPr>
          <p:cNvPr id="7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725254" y="6524625"/>
            <a:ext cx="305521" cy="333375"/>
          </a:xfrm>
        </p:spPr>
        <p:txBody>
          <a:bodyPr/>
          <a:lstStyle/>
          <a:p>
            <a:pPr>
              <a:defRPr/>
            </a:pPr>
            <a:fld id="{4A57BC44-4837-D143-BC68-72A8A36C3259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381000" y="1447800"/>
            <a:ext cx="36576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30617"/>
                </a:solidFill>
                <a:latin typeface="Arial"/>
                <a:cs typeface="Arial"/>
              </a:rPr>
              <a:t>CANVAS</a:t>
            </a:r>
            <a:r>
              <a:rPr lang="en-US" sz="2400" dirty="0" smtClean="0">
                <a:solidFill>
                  <a:srgbClr val="777777">
                    <a:lumMod val="75000"/>
                    <a:lumOff val="25000"/>
                  </a:srgbClr>
                </a:solidFill>
                <a:latin typeface="Arial"/>
                <a:cs typeface="Arial"/>
              </a:rPr>
              <a:t> is a website platform enabling brands to create </a:t>
            </a:r>
            <a:r>
              <a:rPr lang="en-US" sz="2400" b="1" dirty="0" smtClean="0">
                <a:solidFill>
                  <a:srgbClr val="FF0000"/>
                </a:solidFill>
                <a:latin typeface="Arial"/>
                <a:cs typeface="Arial"/>
              </a:rPr>
              <a:t>premium</a:t>
            </a:r>
            <a:r>
              <a:rPr lang="en-US" sz="2400" dirty="0" smtClean="0">
                <a:solidFill>
                  <a:srgbClr val="777777">
                    <a:lumMod val="75000"/>
                    <a:lumOff val="25000"/>
                  </a:srgbClr>
                </a:solidFill>
                <a:latin typeface="Arial"/>
                <a:cs typeface="Arial"/>
              </a:rPr>
              <a:t> owned digital experiences for our consumers </a:t>
            </a:r>
            <a:r>
              <a:rPr lang="en-US" sz="2400" b="1" dirty="0" smtClean="0">
                <a:solidFill>
                  <a:srgbClr val="FF0000"/>
                </a:solidFill>
                <a:latin typeface="Arial"/>
                <a:cs typeface="Arial"/>
              </a:rPr>
              <a:t>faster</a:t>
            </a:r>
            <a:r>
              <a:rPr lang="en-US" sz="2400" dirty="0" smtClean="0">
                <a:solidFill>
                  <a:srgbClr val="777777">
                    <a:lumMod val="75000"/>
                    <a:lumOff val="25000"/>
                  </a:srgbClr>
                </a:solidFill>
                <a:latin typeface="Arial"/>
                <a:cs typeface="Arial"/>
              </a:rPr>
              <a:t> than ever, and with access to </a:t>
            </a:r>
            <a:r>
              <a:rPr lang="en-US" sz="2400" b="1" dirty="0" smtClean="0">
                <a:solidFill>
                  <a:srgbClr val="FF0000"/>
                </a:solidFill>
                <a:latin typeface="Arial"/>
                <a:cs typeface="Arial"/>
              </a:rPr>
              <a:t>today’s</a:t>
            </a:r>
            <a:r>
              <a:rPr lang="en-US" sz="2400" dirty="0" smtClean="0">
                <a:solidFill>
                  <a:srgbClr val="FF0000"/>
                </a:solidFill>
                <a:latin typeface="Arial"/>
                <a:cs typeface="Arial"/>
              </a:rPr>
              <a:t> best in class user experience, features and toolsets</a:t>
            </a:r>
            <a:r>
              <a:rPr lang="en-US" sz="2400" dirty="0" smtClean="0">
                <a:solidFill>
                  <a:srgbClr val="777777">
                    <a:lumMod val="75000"/>
                    <a:lumOff val="25000"/>
                  </a:srgbClr>
                </a:solidFill>
                <a:latin typeface="Arial"/>
                <a:cs typeface="Arial"/>
              </a:rPr>
              <a:t>.</a:t>
            </a:r>
            <a:endParaRPr lang="en-US" sz="1600" i="1" dirty="0">
              <a:solidFill>
                <a:srgbClr val="A6A6A6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07204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30617"/>
                </a:solidFill>
              </a:rPr>
              <a:t>What is Canvas?</a:t>
            </a:r>
            <a:endParaRPr lang="en-US" dirty="0">
              <a:solidFill>
                <a:srgbClr val="F30617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09914"/>
            <a:ext cx="8128000" cy="4525963"/>
          </a:xfrm>
        </p:spPr>
        <p:txBody>
          <a:bodyPr/>
          <a:lstStyle/>
          <a:p>
            <a:pPr marL="457200" indent="-457200"/>
            <a:r>
              <a:rPr lang="en-US" dirty="0" smtClean="0"/>
              <a:t>Drupal multi-site environment</a:t>
            </a:r>
          </a:p>
          <a:p>
            <a:pPr marL="457200" indent="-457200"/>
            <a:r>
              <a:rPr lang="en-US" dirty="0" smtClean="0"/>
              <a:t>Pre-defined set of Content Types</a:t>
            </a:r>
          </a:p>
          <a:p>
            <a:pPr marL="457200" indent="-457200"/>
            <a:r>
              <a:rPr lang="en-US" dirty="0" smtClean="0"/>
              <a:t>Pre-defined set of </a:t>
            </a:r>
            <a:r>
              <a:rPr lang="en-US" dirty="0" smtClean="0">
                <a:solidFill>
                  <a:srgbClr val="FF0000"/>
                </a:solidFill>
              </a:rPr>
              <a:t>CANVAS</a:t>
            </a:r>
            <a:r>
              <a:rPr lang="en-US" dirty="0" smtClean="0"/>
              <a:t> features</a:t>
            </a:r>
          </a:p>
          <a:p>
            <a:pPr marL="457200" indent="-457200"/>
            <a:r>
              <a:rPr lang="en-US" dirty="0" smtClean="0"/>
              <a:t>Provides standard </a:t>
            </a:r>
            <a:r>
              <a:rPr lang="en-US" dirty="0" smtClean="0">
                <a:solidFill>
                  <a:srgbClr val="FF0000"/>
                </a:solidFill>
              </a:rPr>
              <a:t>CANVAS</a:t>
            </a:r>
            <a:r>
              <a:rPr lang="en-US" dirty="0" smtClean="0"/>
              <a:t> theming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5868" y="1357381"/>
            <a:ext cx="1976370" cy="1976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199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30617"/>
                </a:solidFill>
              </a:rPr>
              <a:t>Out of the box…</a:t>
            </a:r>
            <a:endParaRPr lang="en-US" dirty="0">
              <a:solidFill>
                <a:srgbClr val="F30617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09914"/>
            <a:ext cx="8128000" cy="4525963"/>
          </a:xfrm>
        </p:spPr>
        <p:txBody>
          <a:bodyPr/>
          <a:lstStyle/>
          <a:p>
            <a:pPr marL="457200" indent="-457200"/>
            <a:r>
              <a:rPr lang="en-US" dirty="0" smtClean="0"/>
              <a:t>Multi-lingual (Bi-directional)</a:t>
            </a:r>
          </a:p>
          <a:p>
            <a:pPr marL="457200" indent="-457200"/>
            <a:r>
              <a:rPr lang="en-US" dirty="0" smtClean="0"/>
              <a:t>Large Feature Set</a:t>
            </a:r>
          </a:p>
          <a:p>
            <a:pPr marL="457200" indent="-457200"/>
            <a:r>
              <a:rPr lang="en-US" dirty="0" smtClean="0"/>
              <a:t>Responsive</a:t>
            </a:r>
          </a:p>
          <a:p>
            <a:pPr marL="457200" indent="-457200"/>
            <a:r>
              <a:rPr lang="en-US" dirty="0"/>
              <a:t>Canvas </a:t>
            </a:r>
            <a:r>
              <a:rPr lang="en-US" dirty="0" smtClean="0"/>
              <a:t>Theming</a:t>
            </a:r>
          </a:p>
          <a:p>
            <a:pPr marL="713232" lvl="1" indent="-457200"/>
            <a:r>
              <a:rPr lang="en-US" dirty="0" smtClean="0"/>
              <a:t>Base Theme</a:t>
            </a:r>
            <a:r>
              <a:rPr lang="en-US" smtClean="0"/>
              <a:t>: </a:t>
            </a:r>
            <a:r>
              <a:rPr lang="en-US" smtClean="0">
                <a:hlinkClick r:id="rId3"/>
              </a:rPr>
              <a:t>Base Theme Link</a:t>
            </a:r>
            <a:endParaRPr lang="en-US" dirty="0" smtClean="0"/>
          </a:p>
          <a:p>
            <a:pPr marL="713232" lvl="1" indent="-457200"/>
            <a:r>
              <a:rPr lang="en-US" dirty="0"/>
              <a:t>Brand Theme: </a:t>
            </a:r>
            <a:r>
              <a:rPr lang="en-US" dirty="0">
                <a:hlinkClick r:id="rId4"/>
              </a:rPr>
              <a:t>https://www.regaine.co.uk</a:t>
            </a:r>
            <a:r>
              <a:rPr lang="en-US" dirty="0" smtClean="0">
                <a:hlinkClick r:id="rId4"/>
              </a:rPr>
              <a:t>/</a:t>
            </a:r>
            <a:endParaRPr lang="en-US" dirty="0" smtClean="0"/>
          </a:p>
          <a:p>
            <a:pPr marL="457200" indent="-457200"/>
            <a:r>
              <a:rPr lang="en-US" dirty="0" smtClean="0"/>
              <a:t>Best in class user experience</a:t>
            </a:r>
          </a:p>
          <a:p>
            <a:pPr marL="457200" indent="-457200"/>
            <a:endParaRPr lang="en-US" b="1" dirty="0" smtClean="0"/>
          </a:p>
          <a:p>
            <a:pPr marL="713232" lvl="1" indent="-457200"/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895805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2187" y="188640"/>
            <a:ext cx="6280053" cy="648072"/>
          </a:xfrm>
        </p:spPr>
        <p:txBody>
          <a:bodyPr>
            <a:normAutofit/>
          </a:bodyPr>
          <a:lstStyle/>
          <a:p>
            <a:r>
              <a:rPr lang="en-GB" dirty="0" smtClean="0">
                <a:solidFill>
                  <a:schemeClr val="accent2"/>
                </a:solidFill>
              </a:rPr>
              <a:t>Global </a:t>
            </a:r>
            <a:r>
              <a:rPr lang="en-GB" dirty="0" smtClean="0">
                <a:solidFill>
                  <a:schemeClr val="accent2"/>
                </a:solidFill>
              </a:rPr>
              <a:t>“Local” Websites</a:t>
            </a:r>
            <a:endParaRPr lang="en-GB" dirty="0">
              <a:solidFill>
                <a:schemeClr val="accent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4656" y="561975"/>
            <a:ext cx="3814188" cy="296057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A global ‘Template’ that enables:</a:t>
            </a:r>
          </a:p>
          <a:p>
            <a:r>
              <a:rPr lang="en-US" sz="2000" b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Locally </a:t>
            </a:r>
            <a:r>
              <a:rPr lang="en-US" sz="20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relevant content</a:t>
            </a:r>
          </a:p>
          <a:p>
            <a:r>
              <a:rPr lang="en-US" sz="2000" b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Local </a:t>
            </a:r>
            <a:r>
              <a:rPr lang="en-US" sz="20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control of </a:t>
            </a:r>
            <a:r>
              <a:rPr lang="en-US" sz="2000" b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navigation</a:t>
            </a:r>
          </a:p>
          <a:p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Localized standard features</a:t>
            </a:r>
            <a:endParaRPr lang="en-US" sz="2000" b="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r>
              <a:rPr lang="en-US" sz="2000" b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Multilingual support</a:t>
            </a:r>
          </a:p>
          <a:p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Multi-Domain Support</a:t>
            </a:r>
            <a:endParaRPr lang="en-US" sz="2000" b="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pic>
        <p:nvPicPr>
          <p:cNvPr id="6" name="Picture 5" descr="Home___LISTERINE®_Antiseptic_Mouthwash__Rinse___Oral_Care_Products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9706" y="3699977"/>
            <a:ext cx="2604640" cy="2257354"/>
          </a:xfrm>
          <a:prstGeom prst="rect">
            <a:avLst/>
          </a:prstGeom>
          <a:ln>
            <a:solidFill>
              <a:srgbClr val="7E7E7E"/>
            </a:solidFill>
          </a:ln>
        </p:spPr>
      </p:pic>
      <p:pic>
        <p:nvPicPr>
          <p:cNvPr id="7" name="Picture 6" descr="Baby_Skin_Care__Bath___Hair_Products___JOHNSON’S®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73329" y="3699978"/>
            <a:ext cx="2610851" cy="2259256"/>
          </a:xfrm>
          <a:prstGeom prst="rect">
            <a:avLst/>
          </a:prstGeom>
          <a:ln>
            <a:solidFill>
              <a:srgbClr val="7E7E7E"/>
            </a:solidFill>
          </a:ln>
        </p:spPr>
      </p:pic>
      <p:pic>
        <p:nvPicPr>
          <p:cNvPr id="8" name="Picture 7" descr="NIZORAL®.pn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12398" y="3699977"/>
            <a:ext cx="2616446" cy="2264098"/>
          </a:xfrm>
          <a:prstGeom prst="rect">
            <a:avLst/>
          </a:prstGeom>
          <a:ln>
            <a:solidFill>
              <a:srgbClr val="7E7E7E"/>
            </a:solidFill>
          </a:ln>
        </p:spPr>
      </p:pic>
      <p:pic>
        <p:nvPicPr>
          <p:cNvPr id="4100" name="Picture 4" descr="http://www190.lunapic.com/editor/working/143113623899944?238238720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8856" y="667897"/>
            <a:ext cx="5000625" cy="2895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9186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over Slide">
  <a:themeElements>
    <a:clrScheme name="">
      <a:dk1>
        <a:srgbClr val="777777"/>
      </a:dk1>
      <a:lt1>
        <a:srgbClr val="FFFFFF"/>
      </a:lt1>
      <a:dk2>
        <a:srgbClr val="000000"/>
      </a:dk2>
      <a:lt2>
        <a:srgbClr val="808080"/>
      </a:lt2>
      <a:accent1>
        <a:srgbClr val="C0C0C0"/>
      </a:accent1>
      <a:accent2>
        <a:srgbClr val="333399"/>
      </a:accent2>
      <a:accent3>
        <a:srgbClr val="FFFFFF"/>
      </a:accent3>
      <a:accent4>
        <a:srgbClr val="656565"/>
      </a:accent4>
      <a:accent5>
        <a:srgbClr val="DCDCDC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&amp; Bullets">
      <a:majorFont>
        <a:latin typeface="Arial"/>
        <a:ea typeface="ヒラギノ角ゴ ProN W6"/>
        <a:cs typeface="ヒラギノ角ゴ ProN W6"/>
      </a:majorFont>
      <a:minorFont>
        <a:latin typeface="Arial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/>
        </a:solidFill>
        <a:ln w="12700" cap="flat" cmpd="sng" algn="ctr">
          <a:solidFill>
            <a:srgbClr val="777777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200" b="0" i="0" u="none" strike="noStrike" cap="none" normalizeH="0" baseline="0">
            <a:ln>
              <a:noFill/>
            </a:ln>
            <a:solidFill>
              <a:srgbClr val="777777"/>
            </a:solidFill>
            <a:effectLst/>
            <a:latin typeface="Arial" pitchFamily="-110" charset="0"/>
            <a:ea typeface="ヒラギノ角ゴ ProN W3" pitchFamily="-110" charset="-128"/>
            <a:cs typeface="ヒラギノ角ゴ ProN W3" pitchFamily="-110" charset="-128"/>
            <a:sym typeface="Arial" pitchFamily="-110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/>
        </a:solidFill>
        <a:ln w="12700" cap="flat" cmpd="sng" algn="ctr">
          <a:solidFill>
            <a:srgbClr val="777777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200" b="0" i="0" u="none" strike="noStrike" cap="none" normalizeH="0" baseline="0">
            <a:ln>
              <a:noFill/>
            </a:ln>
            <a:solidFill>
              <a:srgbClr val="777777"/>
            </a:solidFill>
            <a:effectLst/>
            <a:latin typeface="Arial" pitchFamily="-110" charset="0"/>
            <a:ea typeface="ヒラギノ角ゴ ProN W3" pitchFamily="-110" charset="-128"/>
            <a:cs typeface="ヒラギノ角ゴ ProN W3" pitchFamily="-110" charset="-128"/>
            <a:sym typeface="Arial" pitchFamily="-110" charset="0"/>
          </a:defRPr>
        </a:defPPr>
      </a:lstStyle>
    </a:lnDef>
  </a:objectDefaults>
  <a:extraClrSchemeLst>
    <a:extraClrScheme>
      <a:clrScheme name="Title &amp; Bullet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0.xml><?xml version="1.0" encoding="utf-8"?>
<a:theme xmlns:a="http://schemas.openxmlformats.org/drawingml/2006/main" name="5_Title &amp; Bullets">
  <a:themeElements>
    <a:clrScheme name="JJConsumer">
      <a:dk1>
        <a:srgbClr val="7E7E7E"/>
      </a:dk1>
      <a:lt1>
        <a:srgbClr val="FFFFFF"/>
      </a:lt1>
      <a:dk2>
        <a:srgbClr val="000000"/>
      </a:dk2>
      <a:lt2>
        <a:srgbClr val="14B9B9"/>
      </a:lt2>
      <a:accent1>
        <a:srgbClr val="005A78"/>
      </a:accent1>
      <a:accent2>
        <a:srgbClr val="FF7832"/>
      </a:accent2>
      <a:accent3>
        <a:srgbClr val="6E2873"/>
      </a:accent3>
      <a:accent4>
        <a:srgbClr val="F30617"/>
      </a:accent4>
      <a:accent5>
        <a:srgbClr val="73B432"/>
      </a:accent5>
      <a:accent6>
        <a:srgbClr val="414141"/>
      </a:accent6>
      <a:hlink>
        <a:srgbClr val="14B9B9"/>
      </a:hlink>
      <a:folHlink>
        <a:srgbClr val="818181"/>
      </a:folHlink>
    </a:clrScheme>
    <a:fontScheme name="Title &amp; Bullets">
      <a:majorFont>
        <a:latin typeface="Arial"/>
        <a:ea typeface="ヒラギノ角ゴ ProN W6"/>
        <a:cs typeface="ヒラギノ角ゴ ProN W6"/>
      </a:majorFont>
      <a:minorFont>
        <a:latin typeface="Arial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/>
        </a:solidFill>
        <a:ln w="12700" cap="flat" cmpd="sng" algn="ctr">
          <a:solidFill>
            <a:srgbClr val="777777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200" b="0" i="0" u="none" strike="noStrike" cap="none" normalizeH="0" baseline="0">
            <a:ln>
              <a:noFill/>
            </a:ln>
            <a:solidFill>
              <a:srgbClr val="777777"/>
            </a:solidFill>
            <a:effectLst/>
            <a:latin typeface="Arial" pitchFamily="-110" charset="0"/>
            <a:ea typeface="ヒラギノ角ゴ ProN W3" pitchFamily="-110" charset="-128"/>
            <a:cs typeface="ヒラギノ角ゴ ProN W3" pitchFamily="-110" charset="-128"/>
            <a:sym typeface="Arial" pitchFamily="-110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/>
        </a:solidFill>
        <a:ln w="12700" cap="flat" cmpd="sng" algn="ctr">
          <a:solidFill>
            <a:srgbClr val="777777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200" b="0" i="0" u="none" strike="noStrike" cap="none" normalizeH="0" baseline="0">
            <a:ln>
              <a:noFill/>
            </a:ln>
            <a:solidFill>
              <a:srgbClr val="777777"/>
            </a:solidFill>
            <a:effectLst/>
            <a:latin typeface="Arial" pitchFamily="-110" charset="0"/>
            <a:ea typeface="ヒラギノ角ゴ ProN W3" pitchFamily="-110" charset="-128"/>
            <a:cs typeface="ヒラギノ角ゴ ProN W3" pitchFamily="-110" charset="-128"/>
            <a:sym typeface="Arial" pitchFamily="-110" charset="0"/>
          </a:defRPr>
        </a:defPPr>
      </a:lstStyle>
    </a:lnDef>
  </a:objectDefaults>
  <a:extraClrSchemeLst>
    <a:extraClrScheme>
      <a:clrScheme name="Title &amp; Bullet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1.xml><?xml version="1.0" encoding="utf-8"?>
<a:theme xmlns:a="http://schemas.openxmlformats.org/drawingml/2006/main" name="6_Title &amp; Bullets">
  <a:themeElements>
    <a:clrScheme name="JJConsumer">
      <a:dk1>
        <a:srgbClr val="7E7E7E"/>
      </a:dk1>
      <a:lt1>
        <a:srgbClr val="FFFFFF"/>
      </a:lt1>
      <a:dk2>
        <a:srgbClr val="000000"/>
      </a:dk2>
      <a:lt2>
        <a:srgbClr val="14B9B9"/>
      </a:lt2>
      <a:accent1>
        <a:srgbClr val="005A78"/>
      </a:accent1>
      <a:accent2>
        <a:srgbClr val="FF7832"/>
      </a:accent2>
      <a:accent3>
        <a:srgbClr val="6E2873"/>
      </a:accent3>
      <a:accent4>
        <a:srgbClr val="F30617"/>
      </a:accent4>
      <a:accent5>
        <a:srgbClr val="73B432"/>
      </a:accent5>
      <a:accent6>
        <a:srgbClr val="414141"/>
      </a:accent6>
      <a:hlink>
        <a:srgbClr val="14B9B9"/>
      </a:hlink>
      <a:folHlink>
        <a:srgbClr val="818181"/>
      </a:folHlink>
    </a:clrScheme>
    <a:fontScheme name="Title &amp; Bullets">
      <a:majorFont>
        <a:latin typeface="Arial"/>
        <a:ea typeface="ヒラギノ角ゴ ProN W6"/>
        <a:cs typeface="ヒラギノ角ゴ ProN W6"/>
      </a:majorFont>
      <a:minorFont>
        <a:latin typeface="Arial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/>
        </a:solidFill>
        <a:ln w="12700" cap="flat" cmpd="sng" algn="ctr">
          <a:solidFill>
            <a:srgbClr val="777777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200" b="0" i="0" u="none" strike="noStrike" cap="none" normalizeH="0" baseline="0">
            <a:ln>
              <a:noFill/>
            </a:ln>
            <a:solidFill>
              <a:srgbClr val="777777"/>
            </a:solidFill>
            <a:effectLst/>
            <a:latin typeface="Arial" pitchFamily="-110" charset="0"/>
            <a:ea typeface="ヒラギノ角ゴ ProN W3" pitchFamily="-110" charset="-128"/>
            <a:cs typeface="ヒラギノ角ゴ ProN W3" pitchFamily="-110" charset="-128"/>
            <a:sym typeface="Arial" pitchFamily="-110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/>
        </a:solidFill>
        <a:ln w="12700" cap="flat" cmpd="sng" algn="ctr">
          <a:solidFill>
            <a:srgbClr val="777777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200" b="0" i="0" u="none" strike="noStrike" cap="none" normalizeH="0" baseline="0">
            <a:ln>
              <a:noFill/>
            </a:ln>
            <a:solidFill>
              <a:srgbClr val="777777"/>
            </a:solidFill>
            <a:effectLst/>
            <a:latin typeface="Arial" pitchFamily="-110" charset="0"/>
            <a:ea typeface="ヒラギノ角ゴ ProN W3" pitchFamily="-110" charset="-128"/>
            <a:cs typeface="ヒラギノ角ゴ ProN W3" pitchFamily="-110" charset="-128"/>
            <a:sym typeface="Arial" pitchFamily="-110" charset="0"/>
          </a:defRPr>
        </a:defPPr>
      </a:lstStyle>
    </a:lnDef>
  </a:objectDefaults>
  <a:extraClrSchemeLst>
    <a:extraClrScheme>
      <a:clrScheme name="Title &amp; Bullet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2.xml><?xml version="1.0" encoding="utf-8"?>
<a:theme xmlns:a="http://schemas.openxmlformats.org/drawingml/2006/main" name="7_Title &amp; Bullets">
  <a:themeElements>
    <a:clrScheme name="JJConsumer">
      <a:dk1>
        <a:srgbClr val="7E7E7E"/>
      </a:dk1>
      <a:lt1>
        <a:srgbClr val="FFFFFF"/>
      </a:lt1>
      <a:dk2>
        <a:srgbClr val="000000"/>
      </a:dk2>
      <a:lt2>
        <a:srgbClr val="14B9B9"/>
      </a:lt2>
      <a:accent1>
        <a:srgbClr val="005A78"/>
      </a:accent1>
      <a:accent2>
        <a:srgbClr val="FF7832"/>
      </a:accent2>
      <a:accent3>
        <a:srgbClr val="6E2873"/>
      </a:accent3>
      <a:accent4>
        <a:srgbClr val="F30617"/>
      </a:accent4>
      <a:accent5>
        <a:srgbClr val="73B432"/>
      </a:accent5>
      <a:accent6>
        <a:srgbClr val="414141"/>
      </a:accent6>
      <a:hlink>
        <a:srgbClr val="14B9B9"/>
      </a:hlink>
      <a:folHlink>
        <a:srgbClr val="818181"/>
      </a:folHlink>
    </a:clrScheme>
    <a:fontScheme name="Title &amp; Bullets">
      <a:majorFont>
        <a:latin typeface="Arial"/>
        <a:ea typeface="ヒラギノ角ゴ ProN W6"/>
        <a:cs typeface="ヒラギノ角ゴ ProN W6"/>
      </a:majorFont>
      <a:minorFont>
        <a:latin typeface="Arial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/>
        </a:solidFill>
        <a:ln w="12700" cap="flat" cmpd="sng" algn="ctr">
          <a:solidFill>
            <a:srgbClr val="777777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200" b="0" i="0" u="none" strike="noStrike" cap="none" normalizeH="0" baseline="0">
            <a:ln>
              <a:noFill/>
            </a:ln>
            <a:solidFill>
              <a:srgbClr val="777777"/>
            </a:solidFill>
            <a:effectLst/>
            <a:latin typeface="Arial" pitchFamily="-110" charset="0"/>
            <a:ea typeface="ヒラギノ角ゴ ProN W3" pitchFamily="-110" charset="-128"/>
            <a:cs typeface="ヒラギノ角ゴ ProN W3" pitchFamily="-110" charset="-128"/>
            <a:sym typeface="Arial" pitchFamily="-110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/>
        </a:solidFill>
        <a:ln w="12700" cap="flat" cmpd="sng" algn="ctr">
          <a:solidFill>
            <a:srgbClr val="777777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200" b="0" i="0" u="none" strike="noStrike" cap="none" normalizeH="0" baseline="0">
            <a:ln>
              <a:noFill/>
            </a:ln>
            <a:solidFill>
              <a:srgbClr val="777777"/>
            </a:solidFill>
            <a:effectLst/>
            <a:latin typeface="Arial" pitchFamily="-110" charset="0"/>
            <a:ea typeface="ヒラギノ角ゴ ProN W3" pitchFamily="-110" charset="-128"/>
            <a:cs typeface="ヒラギノ角ゴ ProN W3" pitchFamily="-110" charset="-128"/>
            <a:sym typeface="Arial" pitchFamily="-110" charset="0"/>
          </a:defRPr>
        </a:defPPr>
      </a:lstStyle>
    </a:lnDef>
  </a:objectDefaults>
  <a:extraClrSchemeLst>
    <a:extraClrScheme>
      <a:clrScheme name="Title &amp; Bullet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3.xml><?xml version="1.0" encoding="utf-8"?>
<a:theme xmlns:a="http://schemas.openxmlformats.org/drawingml/2006/main" name="8_Title &amp; Bullets">
  <a:themeElements>
    <a:clrScheme name="JJConsumer">
      <a:dk1>
        <a:srgbClr val="7E7E7E"/>
      </a:dk1>
      <a:lt1>
        <a:srgbClr val="FFFFFF"/>
      </a:lt1>
      <a:dk2>
        <a:srgbClr val="000000"/>
      </a:dk2>
      <a:lt2>
        <a:srgbClr val="14B9B9"/>
      </a:lt2>
      <a:accent1>
        <a:srgbClr val="005A78"/>
      </a:accent1>
      <a:accent2>
        <a:srgbClr val="FF7832"/>
      </a:accent2>
      <a:accent3>
        <a:srgbClr val="6E2873"/>
      </a:accent3>
      <a:accent4>
        <a:srgbClr val="F30617"/>
      </a:accent4>
      <a:accent5>
        <a:srgbClr val="73B432"/>
      </a:accent5>
      <a:accent6>
        <a:srgbClr val="414141"/>
      </a:accent6>
      <a:hlink>
        <a:srgbClr val="14B9B9"/>
      </a:hlink>
      <a:folHlink>
        <a:srgbClr val="818181"/>
      </a:folHlink>
    </a:clrScheme>
    <a:fontScheme name="Title &amp; Bullets">
      <a:majorFont>
        <a:latin typeface="Arial"/>
        <a:ea typeface="ヒラギノ角ゴ ProN W6"/>
        <a:cs typeface="ヒラギノ角ゴ ProN W6"/>
      </a:majorFont>
      <a:minorFont>
        <a:latin typeface="Arial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/>
        </a:solidFill>
        <a:ln w="12700" cap="flat" cmpd="sng" algn="ctr">
          <a:solidFill>
            <a:srgbClr val="777777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200" b="0" i="0" u="none" strike="noStrike" cap="none" normalizeH="0" baseline="0">
            <a:ln>
              <a:noFill/>
            </a:ln>
            <a:solidFill>
              <a:srgbClr val="777777"/>
            </a:solidFill>
            <a:effectLst/>
            <a:latin typeface="Arial" pitchFamily="-110" charset="0"/>
            <a:ea typeface="ヒラギノ角ゴ ProN W3" pitchFamily="-110" charset="-128"/>
            <a:cs typeface="ヒラギノ角ゴ ProN W3" pitchFamily="-110" charset="-128"/>
            <a:sym typeface="Arial" pitchFamily="-110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/>
        </a:solidFill>
        <a:ln w="12700" cap="flat" cmpd="sng" algn="ctr">
          <a:solidFill>
            <a:srgbClr val="777777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200" b="0" i="0" u="none" strike="noStrike" cap="none" normalizeH="0" baseline="0">
            <a:ln>
              <a:noFill/>
            </a:ln>
            <a:solidFill>
              <a:srgbClr val="777777"/>
            </a:solidFill>
            <a:effectLst/>
            <a:latin typeface="Arial" pitchFamily="-110" charset="0"/>
            <a:ea typeface="ヒラギノ角ゴ ProN W3" pitchFamily="-110" charset="-128"/>
            <a:cs typeface="ヒラギノ角ゴ ProN W3" pitchFamily="-110" charset="-128"/>
            <a:sym typeface="Arial" pitchFamily="-110" charset="0"/>
          </a:defRPr>
        </a:defPPr>
      </a:lstStyle>
    </a:lnDef>
  </a:objectDefaults>
  <a:extraClrSchemeLst>
    <a:extraClrScheme>
      <a:clrScheme name="Title &amp; Bullet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4.xml><?xml version="1.0" encoding="utf-8"?>
<a:theme xmlns:a="http://schemas.openxmlformats.org/drawingml/2006/main" name="9_Title &amp; Bullets">
  <a:themeElements>
    <a:clrScheme name="JJConsumer">
      <a:dk1>
        <a:srgbClr val="7E7E7E"/>
      </a:dk1>
      <a:lt1>
        <a:srgbClr val="FFFFFF"/>
      </a:lt1>
      <a:dk2>
        <a:srgbClr val="000000"/>
      </a:dk2>
      <a:lt2>
        <a:srgbClr val="14B9B9"/>
      </a:lt2>
      <a:accent1>
        <a:srgbClr val="005A78"/>
      </a:accent1>
      <a:accent2>
        <a:srgbClr val="FF7832"/>
      </a:accent2>
      <a:accent3>
        <a:srgbClr val="6E2873"/>
      </a:accent3>
      <a:accent4>
        <a:srgbClr val="F30617"/>
      </a:accent4>
      <a:accent5>
        <a:srgbClr val="73B432"/>
      </a:accent5>
      <a:accent6>
        <a:srgbClr val="414141"/>
      </a:accent6>
      <a:hlink>
        <a:srgbClr val="14B9B9"/>
      </a:hlink>
      <a:folHlink>
        <a:srgbClr val="818181"/>
      </a:folHlink>
    </a:clrScheme>
    <a:fontScheme name="Title &amp; Bullets">
      <a:majorFont>
        <a:latin typeface="Arial"/>
        <a:ea typeface="ヒラギノ角ゴ ProN W6"/>
        <a:cs typeface="ヒラギノ角ゴ ProN W6"/>
      </a:majorFont>
      <a:minorFont>
        <a:latin typeface="Arial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/>
        </a:solidFill>
        <a:ln w="12700" cap="flat" cmpd="sng" algn="ctr">
          <a:solidFill>
            <a:srgbClr val="777777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200" b="0" i="0" u="none" strike="noStrike" cap="none" normalizeH="0" baseline="0">
            <a:ln>
              <a:noFill/>
            </a:ln>
            <a:solidFill>
              <a:srgbClr val="777777"/>
            </a:solidFill>
            <a:effectLst/>
            <a:latin typeface="Arial" pitchFamily="-110" charset="0"/>
            <a:ea typeface="ヒラギノ角ゴ ProN W3" pitchFamily="-110" charset="-128"/>
            <a:cs typeface="ヒラギノ角ゴ ProN W3" pitchFamily="-110" charset="-128"/>
            <a:sym typeface="Arial" pitchFamily="-110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/>
        </a:solidFill>
        <a:ln w="12700" cap="flat" cmpd="sng" algn="ctr">
          <a:solidFill>
            <a:srgbClr val="777777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200" b="0" i="0" u="none" strike="noStrike" cap="none" normalizeH="0" baseline="0">
            <a:ln>
              <a:noFill/>
            </a:ln>
            <a:solidFill>
              <a:srgbClr val="777777"/>
            </a:solidFill>
            <a:effectLst/>
            <a:latin typeface="Arial" pitchFamily="-110" charset="0"/>
            <a:ea typeface="ヒラギノ角ゴ ProN W3" pitchFamily="-110" charset="-128"/>
            <a:cs typeface="ヒラギノ角ゴ ProN W3" pitchFamily="-110" charset="-128"/>
            <a:sym typeface="Arial" pitchFamily="-110" charset="0"/>
          </a:defRPr>
        </a:defPPr>
      </a:lstStyle>
    </a:lnDef>
  </a:objectDefaults>
  <a:extraClrSchemeLst>
    <a:extraClrScheme>
      <a:clrScheme name="Title &amp; Bullet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5.xml><?xml version="1.0" encoding="utf-8"?>
<a:theme xmlns:a="http://schemas.openxmlformats.org/drawingml/2006/main" name="13_Title &amp; Bullets">
  <a:themeElements>
    <a:clrScheme name="Global Strategic Insights Color Palette">
      <a:dk1>
        <a:srgbClr val="595959"/>
      </a:dk1>
      <a:lt1>
        <a:srgbClr val="FFFFFF"/>
      </a:lt1>
      <a:dk2>
        <a:srgbClr val="000000"/>
      </a:dk2>
      <a:lt2>
        <a:srgbClr val="12C2E9"/>
      </a:lt2>
      <a:accent1>
        <a:srgbClr val="3282B4"/>
      </a:accent1>
      <a:accent2>
        <a:srgbClr val="F30617"/>
      </a:accent2>
      <a:accent3>
        <a:srgbClr val="12C2E9"/>
      </a:accent3>
      <a:accent4>
        <a:srgbClr val="F0E637"/>
      </a:accent4>
      <a:accent5>
        <a:srgbClr val="4BBEAA"/>
      </a:accent5>
      <a:accent6>
        <a:srgbClr val="C8EBFA"/>
      </a:accent6>
      <a:hlink>
        <a:srgbClr val="12C2E9"/>
      </a:hlink>
      <a:folHlink>
        <a:srgbClr val="B2B2B2"/>
      </a:folHlink>
    </a:clrScheme>
    <a:fontScheme name="Title &amp; Bullets">
      <a:majorFont>
        <a:latin typeface="Arial"/>
        <a:ea typeface="ヒラギノ角ゴ ProN W6"/>
        <a:cs typeface="ヒラギノ角ゴ ProN W6"/>
      </a:majorFont>
      <a:minorFont>
        <a:latin typeface="Arial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3200" b="0" i="0" u="none" strike="noStrike" cap="none" normalizeH="0" baseline="0" dirty="0" err="1" smtClean="0">
            <a:ln>
              <a:noFill/>
            </a:ln>
            <a:solidFill>
              <a:schemeClr val="bg1"/>
            </a:solidFill>
            <a:effectLst/>
            <a:latin typeface="Arial" pitchFamily="-110" charset="0"/>
            <a:ea typeface="ヒラギノ角ゴ ProN W3" pitchFamily="-110" charset="-128"/>
            <a:cs typeface="ヒラギノ角ゴ ProN W3" pitchFamily="-110" charset="-128"/>
            <a:sym typeface="Arial" pitchFamily="-110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/>
        </a:solidFill>
        <a:ln w="12700" cap="flat" cmpd="sng" algn="ctr">
          <a:solidFill>
            <a:srgbClr val="777777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200" b="0" i="0" u="none" strike="noStrike" cap="none" normalizeH="0" baseline="0">
            <a:ln>
              <a:noFill/>
            </a:ln>
            <a:solidFill>
              <a:srgbClr val="777777"/>
            </a:solidFill>
            <a:effectLst/>
            <a:latin typeface="Arial" pitchFamily="-110" charset="0"/>
            <a:ea typeface="ヒラギノ角ゴ ProN W3" pitchFamily="-110" charset="-128"/>
            <a:cs typeface="ヒラギノ角ゴ ProN W3" pitchFamily="-110" charset="-128"/>
            <a:sym typeface="Arial" pitchFamily="-110" charset="0"/>
          </a:defRPr>
        </a:defPPr>
      </a:lstStyle>
    </a:lnDef>
  </a:objectDefaults>
  <a:extraClrSchemeLst>
    <a:extraClrScheme>
      <a:clrScheme name="Title &amp; Bullet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Divider Slide">
  <a:themeElements>
    <a:clrScheme name="">
      <a:dk1>
        <a:srgbClr val="777777"/>
      </a:dk1>
      <a:lt1>
        <a:srgbClr val="FFFFFF"/>
      </a:lt1>
      <a:dk2>
        <a:srgbClr val="000000"/>
      </a:dk2>
      <a:lt2>
        <a:srgbClr val="808080"/>
      </a:lt2>
      <a:accent1>
        <a:srgbClr val="C0C0C0"/>
      </a:accent1>
      <a:accent2>
        <a:srgbClr val="333399"/>
      </a:accent2>
      <a:accent3>
        <a:srgbClr val="FFFFFF"/>
      </a:accent3>
      <a:accent4>
        <a:srgbClr val="656565"/>
      </a:accent4>
      <a:accent5>
        <a:srgbClr val="DCDCDC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&amp; Bullets">
      <a:majorFont>
        <a:latin typeface="Arial"/>
        <a:ea typeface="ヒラギノ角ゴ ProN W6"/>
        <a:cs typeface="ヒラギノ角ゴ ProN W6"/>
      </a:majorFont>
      <a:minorFont>
        <a:latin typeface="Arial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/>
        </a:solidFill>
        <a:ln w="12700" cap="flat" cmpd="sng" algn="ctr">
          <a:solidFill>
            <a:srgbClr val="777777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200" b="0" i="0" u="none" strike="noStrike" cap="none" normalizeH="0" baseline="0">
            <a:ln>
              <a:noFill/>
            </a:ln>
            <a:solidFill>
              <a:srgbClr val="777777"/>
            </a:solidFill>
            <a:effectLst/>
            <a:latin typeface="Arial" pitchFamily="-110" charset="0"/>
            <a:ea typeface="ヒラギノ角ゴ ProN W3" pitchFamily="-110" charset="-128"/>
            <a:cs typeface="ヒラギノ角ゴ ProN W3" pitchFamily="-110" charset="-128"/>
            <a:sym typeface="Arial" pitchFamily="-110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/>
        </a:solidFill>
        <a:ln w="12700" cap="flat" cmpd="sng" algn="ctr">
          <a:solidFill>
            <a:srgbClr val="777777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200" b="0" i="0" u="none" strike="noStrike" cap="none" normalizeH="0" baseline="0">
            <a:ln>
              <a:noFill/>
            </a:ln>
            <a:solidFill>
              <a:srgbClr val="777777"/>
            </a:solidFill>
            <a:effectLst/>
            <a:latin typeface="Arial" pitchFamily="-110" charset="0"/>
            <a:ea typeface="ヒラギノ角ゴ ProN W3" pitchFamily="-110" charset="-128"/>
            <a:cs typeface="ヒラギノ角ゴ ProN W3" pitchFamily="-110" charset="-128"/>
            <a:sym typeface="Arial" pitchFamily="-110" charset="0"/>
          </a:defRPr>
        </a:defPPr>
      </a:lstStyle>
    </a:lnDef>
  </a:objectDefaults>
  <a:extraClrSchemeLst>
    <a:extraClrScheme>
      <a:clrScheme name="Title &amp; Bullet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Title Slide">
  <a:themeElements>
    <a:clrScheme name="">
      <a:dk1>
        <a:srgbClr val="777777"/>
      </a:dk1>
      <a:lt1>
        <a:srgbClr val="FFFFFF"/>
      </a:lt1>
      <a:dk2>
        <a:srgbClr val="000000"/>
      </a:dk2>
      <a:lt2>
        <a:srgbClr val="808080"/>
      </a:lt2>
      <a:accent1>
        <a:srgbClr val="C0C0C0"/>
      </a:accent1>
      <a:accent2>
        <a:srgbClr val="333399"/>
      </a:accent2>
      <a:accent3>
        <a:srgbClr val="FFFFFF"/>
      </a:accent3>
      <a:accent4>
        <a:srgbClr val="656565"/>
      </a:accent4>
      <a:accent5>
        <a:srgbClr val="DCDCDC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&amp; Bullets">
      <a:majorFont>
        <a:latin typeface="Arial"/>
        <a:ea typeface="ヒラギノ角ゴ ProN W6"/>
        <a:cs typeface="ヒラギノ角ゴ ProN W6"/>
      </a:majorFont>
      <a:minorFont>
        <a:latin typeface="Arial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/>
        </a:solidFill>
        <a:ln w="12700" cap="flat" cmpd="sng" algn="ctr">
          <a:solidFill>
            <a:srgbClr val="777777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200" b="0" i="0" u="none" strike="noStrike" cap="none" normalizeH="0" baseline="0">
            <a:ln>
              <a:noFill/>
            </a:ln>
            <a:solidFill>
              <a:srgbClr val="777777"/>
            </a:solidFill>
            <a:effectLst/>
            <a:latin typeface="Arial" pitchFamily="-110" charset="0"/>
            <a:ea typeface="ヒラギノ角ゴ ProN W3" pitchFamily="-110" charset="-128"/>
            <a:cs typeface="ヒラギノ角ゴ ProN W3" pitchFamily="-110" charset="-128"/>
            <a:sym typeface="Arial" pitchFamily="-110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/>
        </a:solidFill>
        <a:ln w="12700" cap="flat" cmpd="sng" algn="ctr">
          <a:solidFill>
            <a:srgbClr val="777777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200" b="0" i="0" u="none" strike="noStrike" cap="none" normalizeH="0" baseline="0">
            <a:ln>
              <a:noFill/>
            </a:ln>
            <a:solidFill>
              <a:srgbClr val="777777"/>
            </a:solidFill>
            <a:effectLst/>
            <a:latin typeface="Arial" pitchFamily="-110" charset="0"/>
            <a:ea typeface="ヒラギノ角ゴ ProN W3" pitchFamily="-110" charset="-128"/>
            <a:cs typeface="ヒラギノ角ゴ ProN W3" pitchFamily="-110" charset="-128"/>
            <a:sym typeface="Arial" pitchFamily="-110" charset="0"/>
          </a:defRPr>
        </a:defPPr>
      </a:lstStyle>
    </a:lnDef>
  </a:objectDefaults>
  <a:extraClrSchemeLst>
    <a:extraClrScheme>
      <a:clrScheme name="Title &amp; Bullet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Blank Slid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jnj_Consumer_Powerpoint_Template_Fullscreen_120308">
  <a:themeElements>
    <a:clrScheme name="">
      <a:dk1>
        <a:srgbClr val="777777"/>
      </a:dk1>
      <a:lt1>
        <a:srgbClr val="FFFFFF"/>
      </a:lt1>
      <a:dk2>
        <a:srgbClr val="000000"/>
      </a:dk2>
      <a:lt2>
        <a:srgbClr val="808080"/>
      </a:lt2>
      <a:accent1>
        <a:srgbClr val="C0C0C0"/>
      </a:accent1>
      <a:accent2>
        <a:srgbClr val="333399"/>
      </a:accent2>
      <a:accent3>
        <a:srgbClr val="FFFFFF"/>
      </a:accent3>
      <a:accent4>
        <a:srgbClr val="656565"/>
      </a:accent4>
      <a:accent5>
        <a:srgbClr val="DCDCDC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&amp; Bullets">
      <a:majorFont>
        <a:latin typeface="Arial"/>
        <a:ea typeface="ヒラギノ角ゴ ProN W6"/>
        <a:cs typeface="ヒラギノ角ゴ ProN W6"/>
      </a:majorFont>
      <a:minorFont>
        <a:latin typeface="Arial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/>
        </a:solidFill>
        <a:ln w="12700" cap="flat" cmpd="sng" algn="ctr">
          <a:solidFill>
            <a:srgbClr val="777777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200" b="0" i="0" u="none" strike="noStrike" cap="none" normalizeH="0" baseline="0">
            <a:ln>
              <a:noFill/>
            </a:ln>
            <a:solidFill>
              <a:srgbClr val="777777"/>
            </a:solidFill>
            <a:effectLst/>
            <a:latin typeface="Arial" pitchFamily="-110" charset="0"/>
            <a:ea typeface="ヒラギノ角ゴ ProN W3" pitchFamily="-110" charset="-128"/>
            <a:cs typeface="ヒラギノ角ゴ ProN W3" pitchFamily="-110" charset="-128"/>
            <a:sym typeface="Arial" pitchFamily="-110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/>
        </a:solidFill>
        <a:ln w="12700" cap="flat" cmpd="sng" algn="ctr">
          <a:solidFill>
            <a:srgbClr val="777777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200" b="0" i="0" u="none" strike="noStrike" cap="none" normalizeH="0" baseline="0">
            <a:ln>
              <a:noFill/>
            </a:ln>
            <a:solidFill>
              <a:srgbClr val="777777"/>
            </a:solidFill>
            <a:effectLst/>
            <a:latin typeface="Arial" pitchFamily="-110" charset="0"/>
            <a:ea typeface="ヒラギノ角ゴ ProN W3" pitchFamily="-110" charset="-128"/>
            <a:cs typeface="ヒラギノ角ゴ ProN W3" pitchFamily="-110" charset="-128"/>
            <a:sym typeface="Arial" pitchFamily="-110" charset="0"/>
          </a:defRPr>
        </a:defPPr>
      </a:lstStyle>
    </a:lnDef>
  </a:objectDefaults>
  <a:extraClrSchemeLst>
    <a:extraClrScheme>
      <a:clrScheme name="Title &amp; Bullet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1_Title Slide">
  <a:themeElements>
    <a:clrScheme name="GSI">
      <a:dk1>
        <a:srgbClr val="595959"/>
      </a:dk1>
      <a:lt1>
        <a:srgbClr val="FFFFFF"/>
      </a:lt1>
      <a:dk2>
        <a:srgbClr val="000000"/>
      </a:dk2>
      <a:lt2>
        <a:srgbClr val="12C2E9"/>
      </a:lt2>
      <a:accent1>
        <a:srgbClr val="0A8CAA"/>
      </a:accent1>
      <a:accent2>
        <a:srgbClr val="CCCF32"/>
      </a:accent2>
      <a:accent3>
        <a:srgbClr val="856466"/>
      </a:accent3>
      <a:accent4>
        <a:srgbClr val="7D6E3C"/>
      </a:accent4>
      <a:accent5>
        <a:srgbClr val="F30617"/>
      </a:accent5>
      <a:accent6>
        <a:srgbClr val="BECD87"/>
      </a:accent6>
      <a:hlink>
        <a:srgbClr val="12C2E9"/>
      </a:hlink>
      <a:folHlink>
        <a:srgbClr val="B2B2B2"/>
      </a:folHlink>
    </a:clrScheme>
    <a:fontScheme name="Title &amp; Bullets">
      <a:majorFont>
        <a:latin typeface="Arial"/>
        <a:ea typeface="ヒラギノ角ゴ ProN W6"/>
        <a:cs typeface="ヒラギノ角ゴ ProN W6"/>
      </a:majorFont>
      <a:minorFont>
        <a:latin typeface="Arial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/>
        </a:solidFill>
        <a:ln w="12700" cap="flat" cmpd="sng" algn="ctr">
          <a:solidFill>
            <a:srgbClr val="777777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200" b="0" i="0" u="none" strike="noStrike" cap="none" normalizeH="0" baseline="0">
            <a:ln>
              <a:noFill/>
            </a:ln>
            <a:solidFill>
              <a:srgbClr val="777777"/>
            </a:solidFill>
            <a:effectLst/>
            <a:latin typeface="Arial" pitchFamily="-110" charset="0"/>
            <a:ea typeface="ヒラギノ角ゴ ProN W3" pitchFamily="-110" charset="-128"/>
            <a:cs typeface="ヒラギノ角ゴ ProN W3" pitchFamily="-110" charset="-128"/>
            <a:sym typeface="Arial" pitchFamily="-110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/>
        </a:solidFill>
        <a:ln w="12700" cap="flat" cmpd="sng" algn="ctr">
          <a:solidFill>
            <a:srgbClr val="777777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200" b="0" i="0" u="none" strike="noStrike" cap="none" normalizeH="0" baseline="0">
            <a:ln>
              <a:noFill/>
            </a:ln>
            <a:solidFill>
              <a:srgbClr val="777777"/>
            </a:solidFill>
            <a:effectLst/>
            <a:latin typeface="Arial" pitchFamily="-110" charset="0"/>
            <a:ea typeface="ヒラギノ角ゴ ProN W3" pitchFamily="-110" charset="-128"/>
            <a:cs typeface="ヒラギノ角ゴ ProN W3" pitchFamily="-110" charset="-128"/>
            <a:sym typeface="Arial" pitchFamily="-110" charset="0"/>
          </a:defRPr>
        </a:defPPr>
      </a:lstStyle>
    </a:lnDef>
  </a:objectDefaults>
  <a:extraClrSchemeLst>
    <a:extraClrScheme>
      <a:clrScheme name="Title &amp; Bullet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1_Divider Slide">
  <a:themeElements>
    <a:clrScheme name="">
      <a:dk1>
        <a:srgbClr val="777777"/>
      </a:dk1>
      <a:lt1>
        <a:srgbClr val="FFFFFF"/>
      </a:lt1>
      <a:dk2>
        <a:srgbClr val="000000"/>
      </a:dk2>
      <a:lt2>
        <a:srgbClr val="808080"/>
      </a:lt2>
      <a:accent1>
        <a:srgbClr val="C0C0C0"/>
      </a:accent1>
      <a:accent2>
        <a:srgbClr val="333399"/>
      </a:accent2>
      <a:accent3>
        <a:srgbClr val="FFFFFF"/>
      </a:accent3>
      <a:accent4>
        <a:srgbClr val="656565"/>
      </a:accent4>
      <a:accent5>
        <a:srgbClr val="DCDCDC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&amp; Bullets">
      <a:majorFont>
        <a:latin typeface="Arial"/>
        <a:ea typeface="ヒラギノ角ゴ ProN W6"/>
        <a:cs typeface="ヒラギノ角ゴ ProN W6"/>
      </a:majorFont>
      <a:minorFont>
        <a:latin typeface="Arial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/>
        </a:solidFill>
        <a:ln w="12700" cap="flat" cmpd="sng" algn="ctr">
          <a:solidFill>
            <a:srgbClr val="777777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200" b="0" i="0" u="none" strike="noStrike" cap="none" normalizeH="0" baseline="0">
            <a:ln>
              <a:noFill/>
            </a:ln>
            <a:solidFill>
              <a:srgbClr val="777777"/>
            </a:solidFill>
            <a:effectLst/>
            <a:latin typeface="Arial" pitchFamily="-110" charset="0"/>
            <a:ea typeface="ヒラギノ角ゴ ProN W3" pitchFamily="-110" charset="-128"/>
            <a:cs typeface="ヒラギノ角ゴ ProN W3" pitchFamily="-110" charset="-128"/>
            <a:sym typeface="Arial" pitchFamily="-110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/>
        </a:solidFill>
        <a:ln w="12700" cap="flat" cmpd="sng" algn="ctr">
          <a:solidFill>
            <a:srgbClr val="777777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200" b="0" i="0" u="none" strike="noStrike" cap="none" normalizeH="0" baseline="0">
            <a:ln>
              <a:noFill/>
            </a:ln>
            <a:solidFill>
              <a:srgbClr val="777777"/>
            </a:solidFill>
            <a:effectLst/>
            <a:latin typeface="Arial" pitchFamily="-110" charset="0"/>
            <a:ea typeface="ヒラギノ角ゴ ProN W3" pitchFamily="-110" charset="-128"/>
            <a:cs typeface="ヒラギノ角ゴ ProN W3" pitchFamily="-110" charset="-128"/>
            <a:sym typeface="Arial" pitchFamily="-110" charset="0"/>
          </a:defRPr>
        </a:defPPr>
      </a:lstStyle>
    </a:lnDef>
  </a:objectDefaults>
  <a:extraClrSchemeLst>
    <a:extraClrScheme>
      <a:clrScheme name="Title &amp; Bullet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4_Title &amp; Bullets">
  <a:themeElements>
    <a:clrScheme name="JJConsumer">
      <a:dk1>
        <a:srgbClr val="7E7E7E"/>
      </a:dk1>
      <a:lt1>
        <a:srgbClr val="FFFFFF"/>
      </a:lt1>
      <a:dk2>
        <a:srgbClr val="000000"/>
      </a:dk2>
      <a:lt2>
        <a:srgbClr val="14B9B9"/>
      </a:lt2>
      <a:accent1>
        <a:srgbClr val="005A78"/>
      </a:accent1>
      <a:accent2>
        <a:srgbClr val="FF7832"/>
      </a:accent2>
      <a:accent3>
        <a:srgbClr val="6E2873"/>
      </a:accent3>
      <a:accent4>
        <a:srgbClr val="F30617"/>
      </a:accent4>
      <a:accent5>
        <a:srgbClr val="73B432"/>
      </a:accent5>
      <a:accent6>
        <a:srgbClr val="414141"/>
      </a:accent6>
      <a:hlink>
        <a:srgbClr val="14B9B9"/>
      </a:hlink>
      <a:folHlink>
        <a:srgbClr val="818181"/>
      </a:folHlink>
    </a:clrScheme>
    <a:fontScheme name="Title &amp; Bullets">
      <a:majorFont>
        <a:latin typeface="Arial"/>
        <a:ea typeface="ヒラギノ角ゴ ProN W6"/>
        <a:cs typeface="ヒラギノ角ゴ ProN W6"/>
      </a:majorFont>
      <a:minorFont>
        <a:latin typeface="Arial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/>
        </a:solidFill>
        <a:ln w="12700" cap="flat" cmpd="sng" algn="ctr">
          <a:solidFill>
            <a:srgbClr val="777777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200" b="0" i="0" u="none" strike="noStrike" cap="none" normalizeH="0" baseline="0">
            <a:ln>
              <a:noFill/>
            </a:ln>
            <a:solidFill>
              <a:srgbClr val="777777"/>
            </a:solidFill>
            <a:effectLst/>
            <a:latin typeface="Arial" pitchFamily="-110" charset="0"/>
            <a:ea typeface="ヒラギノ角ゴ ProN W3" pitchFamily="-110" charset="-128"/>
            <a:cs typeface="ヒラギノ角ゴ ProN W3" pitchFamily="-110" charset="-128"/>
            <a:sym typeface="Arial" pitchFamily="-110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/>
        </a:solidFill>
        <a:ln w="12700" cap="flat" cmpd="sng" algn="ctr">
          <a:solidFill>
            <a:srgbClr val="777777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200" b="0" i="0" u="none" strike="noStrike" cap="none" normalizeH="0" baseline="0">
            <a:ln>
              <a:noFill/>
            </a:ln>
            <a:solidFill>
              <a:srgbClr val="777777"/>
            </a:solidFill>
            <a:effectLst/>
            <a:latin typeface="Arial" pitchFamily="-110" charset="0"/>
            <a:ea typeface="ヒラギノ角ゴ ProN W3" pitchFamily="-110" charset="-128"/>
            <a:cs typeface="ヒラギノ角ゴ ProN W3" pitchFamily="-110" charset="-128"/>
            <a:sym typeface="Arial" pitchFamily="-110" charset="0"/>
          </a:defRPr>
        </a:defPPr>
      </a:lstStyle>
    </a:lnDef>
  </a:objectDefaults>
  <a:extraClrSchemeLst>
    <a:extraClrScheme>
      <a:clrScheme name="Title &amp; Bullet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9.xml><?xml version="1.0" encoding="utf-8"?>
<a:theme xmlns:a="http://schemas.openxmlformats.org/drawingml/2006/main" name="1_Blank Slid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46893C53271A488CCAE604D2CDF41A" ma:contentTypeVersion="2" ma:contentTypeDescription="Create a new document." ma:contentTypeScope="" ma:versionID="bf582ee0249e12181d8e94cab68a24d9">
  <xsd:schema xmlns:xsd="http://www.w3.org/2001/XMLSchema" xmlns:p="http://schemas.microsoft.com/office/2006/metadata/properties" xmlns:ns1="http://schemas.microsoft.com/sharepoint/v3" xmlns:ns2="97c6b7de-ff83-4a4c-b16d-261ae0385a3b" targetNamespace="http://schemas.microsoft.com/office/2006/metadata/properties" ma:root="true" ma:fieldsID="db3971db1f99a4cc6a153dadd2a506bc" ns1:_="" ns2:_="">
    <xsd:import namespace="http://schemas.microsoft.com/sharepoint/v3"/>
    <xsd:import namespace="97c6b7de-ff83-4a4c-b16d-261ae0385a3b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  <xsd:element ref="ns2:Document_x0020_Type" minOccurs="0"/>
              </xsd:all>
            </xsd:complexType>
          </xsd:element>
        </xsd:sequence>
      </xsd:complexType>
    </xsd:element>
  </xsd:schema>
  <xsd:schema xmlns:xsd="http://www.w3.org/2001/XMLSchema" xmlns:dms="http://schemas.microsoft.com/office/2006/documentManagement/types" targetNamespace="http://schemas.microsoft.com/sharepoint/v3" elementFormDefault="qualified">
    <xsd:import namespace="http://schemas.microsoft.com/office/2006/documentManagement/types"/>
    <xsd:element name="PublishingStartDate" ma:index="8" nillable="true" ma:displayName="Scheduling Start Date" ma:internalName="PublishingStartDate">
      <xsd:simpleType>
        <xsd:restriction base="dms:Unknown"/>
      </xsd:simpleType>
    </xsd:element>
    <xsd:element name="PublishingExpirationDate" ma:index="9" nillable="true" ma:displayName="Scheduling End Date" ma:internalName="PublishingExpirationDate">
      <xsd:simpleType>
        <xsd:restriction base="dms:Unknown"/>
      </xsd:simpleType>
    </xsd:element>
  </xsd:schema>
  <xsd:schema xmlns:xsd="http://www.w3.org/2001/XMLSchema" xmlns:dms="http://schemas.microsoft.com/office/2006/documentManagement/types" targetNamespace="97c6b7de-ff83-4a4c-b16d-261ae0385a3b" elementFormDefault="qualified">
    <xsd:import namespace="http://schemas.microsoft.com/office/2006/documentManagement/types"/>
    <xsd:element name="Document_x0020_Type" ma:index="10" nillable="true" ma:displayName="Document Type" ma:internalName="Document_x0020_Type">
      <xsd:simpleType>
        <xsd:restriction base="dms:Text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3.xml><?xml version="1.0" encoding="utf-8"?>
<p:properties xmlns:p="http://schemas.microsoft.com/office/2006/metadata/properties" xmlns:xsi="http://www.w3.org/2001/XMLSchema-instance">
  <documentManagement>
    <Document_x0020_Type xmlns="97c6b7de-ff83-4a4c-b16d-261ae0385a3b" xsi:nil="true"/>
    <PublishingExpirationDate xmlns="http://schemas.microsoft.com/sharepoint/v3" xsi:nil="true"/>
    <PublishingStartDate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3319E1A6-AC40-42C4-B966-22B3854D074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32A1B43-B002-44DB-AF86-39873218BFA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97c6b7de-ff83-4a4c-b16d-261ae0385a3b"/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customXml/itemProps3.xml><?xml version="1.0" encoding="utf-8"?>
<ds:datastoreItem xmlns:ds="http://schemas.openxmlformats.org/officeDocument/2006/customXml" ds:itemID="{81A95A66-BB45-4DDB-BA8E-D51A1B67F228}">
  <ds:schemaRefs>
    <ds:schemaRef ds:uri="http://schemas.openxmlformats.org/package/2006/metadata/core-properties"/>
    <ds:schemaRef ds:uri="http://schemas.microsoft.com/sharepoint/v3"/>
    <ds:schemaRef ds:uri="http://schemas.microsoft.com/office/2006/documentManagement/types"/>
    <ds:schemaRef ds:uri="http://purl.org/dc/elements/1.1/"/>
    <ds:schemaRef ds:uri="http://www.w3.org/XML/1998/namespace"/>
    <ds:schemaRef ds:uri="http://purl.org/dc/terms/"/>
    <ds:schemaRef ds:uri="http://schemas.microsoft.com/office/2006/metadata/properties"/>
    <ds:schemaRef ds:uri="http://purl.org/dc/dcmitype/"/>
    <ds:schemaRef ds:uri="97c6b7de-ff83-4a4c-b16d-261ae0385a3b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55951</TotalTime>
  <Pages>0</Pages>
  <Words>693</Words>
  <Characters>0</Characters>
  <Application>Microsoft Office PowerPoint</Application>
  <PresentationFormat>On-screen Show (4:3)</PresentationFormat>
  <Lines>0</Lines>
  <Paragraphs>213</Paragraphs>
  <Slides>14</Slides>
  <Notes>12</Notes>
  <HiddenSlides>0</HiddenSlides>
  <MMClips>0</MMClips>
  <ScaleCrop>false</ScaleCrop>
  <HeadingPairs>
    <vt:vector size="4" baseType="variant">
      <vt:variant>
        <vt:lpstr>Theme</vt:lpstr>
      </vt:variant>
      <vt:variant>
        <vt:i4>15</vt:i4>
      </vt:variant>
      <vt:variant>
        <vt:lpstr>Slide Titles</vt:lpstr>
      </vt:variant>
      <vt:variant>
        <vt:i4>14</vt:i4>
      </vt:variant>
    </vt:vector>
  </HeadingPairs>
  <TitlesOfParts>
    <vt:vector size="29" baseType="lpstr">
      <vt:lpstr>Cover Slide</vt:lpstr>
      <vt:lpstr>Divider Slide</vt:lpstr>
      <vt:lpstr>Title Slide</vt:lpstr>
      <vt:lpstr>Blank Slide</vt:lpstr>
      <vt:lpstr>jnj_Consumer_Powerpoint_Template_Fullscreen_120308</vt:lpstr>
      <vt:lpstr>1_Title Slide</vt:lpstr>
      <vt:lpstr>1_Divider Slide</vt:lpstr>
      <vt:lpstr>4_Title &amp; Bullets</vt:lpstr>
      <vt:lpstr>1_Blank Slide</vt:lpstr>
      <vt:lpstr>5_Title &amp; Bullets</vt:lpstr>
      <vt:lpstr>6_Title &amp; Bullets</vt:lpstr>
      <vt:lpstr>7_Title &amp; Bullets</vt:lpstr>
      <vt:lpstr>8_Title &amp; Bullets</vt:lpstr>
      <vt:lpstr>9_Title &amp; Bullets</vt:lpstr>
      <vt:lpstr>13_Title &amp; Bullets</vt:lpstr>
      <vt:lpstr>PowerPoint Presentation</vt:lpstr>
      <vt:lpstr>Drupal Landscape</vt:lpstr>
      <vt:lpstr>Challenges</vt:lpstr>
      <vt:lpstr>Solution</vt:lpstr>
      <vt:lpstr>Reducing Complexity in J&amp;J Consumer </vt:lpstr>
      <vt:lpstr>Meet CANVAS</vt:lpstr>
      <vt:lpstr>What is Canvas?</vt:lpstr>
      <vt:lpstr>Out of the box…</vt:lpstr>
      <vt:lpstr>Global “Local” Websites</vt:lpstr>
      <vt:lpstr>Customizing Canvas | Flexible Build &amp; Run Options</vt:lpstr>
      <vt:lpstr>PowerPoint Presentation</vt:lpstr>
      <vt:lpstr>Goals and Guiding Principles </vt:lpstr>
      <vt:lpstr>Drupal in the EDC</vt:lpstr>
      <vt:lpstr>Questions... ?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Fullscreen Template</dc:title>
  <dc:creator>Frank, Paulette [CPCUS]</dc:creator>
  <cp:lastModifiedBy>Webb, Alan [GPSIE]</cp:lastModifiedBy>
  <cp:revision>2173</cp:revision>
  <cp:lastPrinted>2015-01-19T09:05:52Z</cp:lastPrinted>
  <dcterms:created xsi:type="dcterms:W3CDTF">2011-07-27T19:49:12Z</dcterms:created>
  <dcterms:modified xsi:type="dcterms:W3CDTF">2016-05-12T21:24:06Z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XPowerLiteLastOptimized">
    <vt:lpwstr>194126</vt:lpwstr>
  </property>
  <property fmtid="{D5CDD505-2E9C-101B-9397-08002B2CF9AE}" pid="3" name="NXPowerLiteVersion">
    <vt:lpwstr>D3.5.1</vt:lpwstr>
  </property>
  <property fmtid="{D5CDD505-2E9C-101B-9397-08002B2CF9AE}" pid="4" name="ContentTypeId">
    <vt:lpwstr>0x010100AF46893C53271A488CCAE604D2CDF41A</vt:lpwstr>
  </property>
</Properties>
</file>